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734" r:id="rId2"/>
    <p:sldId id="738" r:id="rId3"/>
    <p:sldId id="743" r:id="rId4"/>
    <p:sldId id="716" r:id="rId5"/>
    <p:sldId id="739" r:id="rId6"/>
    <p:sldId id="744" r:id="rId7"/>
    <p:sldId id="740" r:id="rId8"/>
    <p:sldId id="742" r:id="rId9"/>
    <p:sldId id="741" r:id="rId10"/>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 initials="E"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6E24"/>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0" autoAdjust="0"/>
    <p:restoredTop sz="77983" autoAdjust="0"/>
  </p:normalViewPr>
  <p:slideViewPr>
    <p:cSldViewPr>
      <p:cViewPr>
        <p:scale>
          <a:sx n="45" d="100"/>
          <a:sy n="45" d="100"/>
        </p:scale>
        <p:origin x="-1740" y="-8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35DADC-034A-4042-AA32-5049BE3FE3E3}" type="datetimeFigureOut">
              <a:rPr lang="hr-HR" smtClean="0"/>
              <a:pPr/>
              <a:t>15.11.2014.</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DB1896-599C-4563-BF66-6F8AB8F73A27}" type="slidenum">
              <a:rPr lang="hr-HR" smtClean="0"/>
              <a:pPr/>
              <a:t>‹#›</a:t>
            </a:fld>
            <a:endParaRPr lang="hr-HR"/>
          </a:p>
        </p:txBody>
      </p:sp>
    </p:spTree>
    <p:extLst>
      <p:ext uri="{BB962C8B-B14F-4D97-AF65-F5344CB8AC3E}">
        <p14:creationId xmlns:p14="http://schemas.microsoft.com/office/powerpoint/2010/main" val="1337576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62160" indent="-162160">
              <a:buFont typeface="Arial" pitchFamily="34" charset="0"/>
              <a:buChar char="•"/>
            </a:pP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4" tIns="45712" rIns="91424" bIns="45712" anchor="b"/>
          <a:lstStyle/>
          <a:p>
            <a:pPr algn="r"/>
            <a:fld id="{07C622E7-79DD-4479-A46D-6C7B03898632}" type="slidenum">
              <a:rPr lang="en-US" sz="1200">
                <a:latin typeface="Arial" pitchFamily="34" charset="0"/>
              </a:rPr>
              <a:pPr algn="r"/>
              <a:t>2</a:t>
            </a:fld>
            <a:endParaRPr lang="en-US" sz="1200" dirty="0">
              <a:latin typeface="Arial" pitchFamily="34" charset="0"/>
            </a:endParaRPr>
          </a:p>
        </p:txBody>
      </p:sp>
      <p:sp>
        <p:nvSpPr>
          <p:cNvPr id="186371" name="Rectangle 2"/>
          <p:cNvSpPr>
            <a:spLocks noGrp="1" noRot="1" noChangeAspect="1" noChangeArrowheads="1" noTextEdit="1"/>
          </p:cNvSpPr>
          <p:nvPr>
            <p:ph type="sldImg"/>
          </p:nvPr>
        </p:nvSpPr>
        <p:spPr>
          <a:xfrm>
            <a:off x="1152525" y="692150"/>
            <a:ext cx="4554538" cy="3416300"/>
          </a:xfrm>
          <a:ln/>
        </p:spPr>
      </p:sp>
      <p:sp>
        <p:nvSpPr>
          <p:cNvPr id="186372" name="Rectangle 3"/>
          <p:cNvSpPr>
            <a:spLocks noGrp="1" noChangeArrowheads="1"/>
          </p:cNvSpPr>
          <p:nvPr>
            <p:ph type="body" idx="1"/>
          </p:nvPr>
        </p:nvSpPr>
        <p:spPr>
          <a:xfrm>
            <a:off x="914400" y="4343400"/>
            <a:ext cx="5029200" cy="4114800"/>
          </a:xfrm>
          <a:noFill/>
          <a:ln/>
        </p:spPr>
        <p:txBody>
          <a:bodyPr/>
          <a:lstStyle/>
          <a:p>
            <a:pPr marL="162160" indent="-162160">
              <a:buFont typeface="Arial" pitchFamily="34" charset="0"/>
              <a:buChar char="•"/>
            </a:pPr>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62160" indent="-162160">
              <a:buFont typeface="Arial" pitchFamily="34" charset="0"/>
              <a:buChar char="•"/>
            </a:pP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4" tIns="45712" rIns="91424" bIns="45712" anchor="b"/>
          <a:lstStyle/>
          <a:p>
            <a:pPr algn="r"/>
            <a:fld id="{07C622E7-79DD-4479-A46D-6C7B03898632}" type="slidenum">
              <a:rPr lang="en-US" sz="1200">
                <a:latin typeface="Arial" pitchFamily="34" charset="0"/>
              </a:rPr>
              <a:pPr algn="r"/>
              <a:t>4</a:t>
            </a:fld>
            <a:endParaRPr lang="en-US" sz="1200" dirty="0">
              <a:latin typeface="Arial" pitchFamily="34" charset="0"/>
            </a:endParaRPr>
          </a:p>
        </p:txBody>
      </p:sp>
      <p:sp>
        <p:nvSpPr>
          <p:cNvPr id="186371" name="Rectangle 2"/>
          <p:cNvSpPr>
            <a:spLocks noGrp="1" noRot="1" noChangeAspect="1" noChangeArrowheads="1" noTextEdit="1"/>
          </p:cNvSpPr>
          <p:nvPr>
            <p:ph type="sldImg"/>
          </p:nvPr>
        </p:nvSpPr>
        <p:spPr>
          <a:xfrm>
            <a:off x="1152525" y="692150"/>
            <a:ext cx="4554538" cy="3416300"/>
          </a:xfrm>
          <a:ln/>
        </p:spPr>
      </p:sp>
      <p:sp>
        <p:nvSpPr>
          <p:cNvPr id="186372" name="Rectangle 3"/>
          <p:cNvSpPr>
            <a:spLocks noGrp="1" noChangeArrowheads="1"/>
          </p:cNvSpPr>
          <p:nvPr>
            <p:ph type="body" idx="1"/>
          </p:nvPr>
        </p:nvSpPr>
        <p:spPr>
          <a:xfrm>
            <a:off x="914400" y="4343400"/>
            <a:ext cx="5029200" cy="4114800"/>
          </a:xfrm>
          <a:noFill/>
          <a:ln/>
        </p:spPr>
        <p:txBody>
          <a:bodyPr/>
          <a:lstStyle/>
          <a:p>
            <a:pPr marL="162160" indent="-162160">
              <a:buFont typeface="Arial" pitchFamily="34" charset="0"/>
              <a:buChar char="•"/>
            </a:pPr>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4" tIns="45712" rIns="91424" bIns="45712" anchor="b"/>
          <a:lstStyle/>
          <a:p>
            <a:pPr algn="r"/>
            <a:fld id="{07C622E7-79DD-4479-A46D-6C7B03898632}" type="slidenum">
              <a:rPr lang="en-US" sz="1200">
                <a:latin typeface="Arial" pitchFamily="34" charset="0"/>
              </a:rPr>
              <a:pPr algn="r"/>
              <a:t>5</a:t>
            </a:fld>
            <a:endParaRPr lang="en-US" sz="1200" dirty="0">
              <a:latin typeface="Arial" pitchFamily="34" charset="0"/>
            </a:endParaRPr>
          </a:p>
        </p:txBody>
      </p:sp>
      <p:sp>
        <p:nvSpPr>
          <p:cNvPr id="186371" name="Rectangle 2"/>
          <p:cNvSpPr>
            <a:spLocks noGrp="1" noRot="1" noChangeAspect="1" noChangeArrowheads="1" noTextEdit="1"/>
          </p:cNvSpPr>
          <p:nvPr>
            <p:ph type="sldImg"/>
          </p:nvPr>
        </p:nvSpPr>
        <p:spPr>
          <a:xfrm>
            <a:off x="1152525" y="692150"/>
            <a:ext cx="4554538" cy="3416300"/>
          </a:xfrm>
          <a:ln/>
        </p:spPr>
      </p:sp>
      <p:sp>
        <p:nvSpPr>
          <p:cNvPr id="186372" name="Rectangle 3"/>
          <p:cNvSpPr>
            <a:spLocks noGrp="1" noChangeArrowheads="1"/>
          </p:cNvSpPr>
          <p:nvPr>
            <p:ph type="body" idx="1"/>
          </p:nvPr>
        </p:nvSpPr>
        <p:spPr>
          <a:xfrm>
            <a:off x="914400" y="4343400"/>
            <a:ext cx="5029200" cy="4114800"/>
          </a:xfrm>
          <a:noFill/>
          <a:ln/>
        </p:spPr>
        <p:txBody>
          <a:bodyPr/>
          <a:lstStyle/>
          <a:p>
            <a:pPr marL="162160" indent="-162160">
              <a:buFont typeface="Arial" pitchFamily="34" charset="0"/>
              <a:buChar char="•"/>
            </a:pPr>
            <a:endParaRPr lang="en-U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4" tIns="45712" rIns="91424" bIns="45712" anchor="b"/>
          <a:lstStyle/>
          <a:p>
            <a:pPr algn="r"/>
            <a:fld id="{07C622E7-79DD-4479-A46D-6C7B03898632}" type="slidenum">
              <a:rPr lang="en-US" sz="1200">
                <a:latin typeface="Arial" pitchFamily="34" charset="0"/>
              </a:rPr>
              <a:pPr algn="r"/>
              <a:t>6</a:t>
            </a:fld>
            <a:endParaRPr lang="en-US" sz="1200" dirty="0">
              <a:latin typeface="Arial" pitchFamily="34" charset="0"/>
            </a:endParaRPr>
          </a:p>
        </p:txBody>
      </p:sp>
      <p:sp>
        <p:nvSpPr>
          <p:cNvPr id="186371" name="Rectangle 2"/>
          <p:cNvSpPr>
            <a:spLocks noGrp="1" noRot="1" noChangeAspect="1" noChangeArrowheads="1" noTextEdit="1"/>
          </p:cNvSpPr>
          <p:nvPr>
            <p:ph type="sldImg"/>
          </p:nvPr>
        </p:nvSpPr>
        <p:spPr>
          <a:xfrm>
            <a:off x="1152525" y="692150"/>
            <a:ext cx="4554538" cy="3416300"/>
          </a:xfrm>
          <a:ln/>
        </p:spPr>
      </p:sp>
      <p:sp>
        <p:nvSpPr>
          <p:cNvPr id="186372" name="Rectangle 3"/>
          <p:cNvSpPr>
            <a:spLocks noGrp="1" noChangeArrowheads="1"/>
          </p:cNvSpPr>
          <p:nvPr>
            <p:ph type="body" idx="1"/>
          </p:nvPr>
        </p:nvSpPr>
        <p:spPr>
          <a:xfrm>
            <a:off x="914400" y="4343400"/>
            <a:ext cx="5029200" cy="4114800"/>
          </a:xfrm>
          <a:noFill/>
          <a:ln/>
        </p:spPr>
        <p:txBody>
          <a:bodyPr/>
          <a:lstStyle/>
          <a:p>
            <a:pPr marL="162160" indent="-162160">
              <a:buFont typeface="Arial" pitchFamily="34" charset="0"/>
              <a:buChar char="•"/>
            </a:pPr>
            <a:endParaRPr lang="en-U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4" tIns="45712" rIns="91424" bIns="45712" anchor="b"/>
          <a:lstStyle/>
          <a:p>
            <a:pPr algn="r"/>
            <a:fld id="{07C622E7-79DD-4479-A46D-6C7B03898632}" type="slidenum">
              <a:rPr lang="en-US" sz="1200">
                <a:latin typeface="Arial" pitchFamily="34" charset="0"/>
              </a:rPr>
              <a:pPr algn="r"/>
              <a:t>7</a:t>
            </a:fld>
            <a:endParaRPr lang="en-US" sz="1200" dirty="0">
              <a:latin typeface="Arial" pitchFamily="34" charset="0"/>
            </a:endParaRPr>
          </a:p>
        </p:txBody>
      </p:sp>
      <p:sp>
        <p:nvSpPr>
          <p:cNvPr id="186371" name="Rectangle 2"/>
          <p:cNvSpPr>
            <a:spLocks noGrp="1" noRot="1" noChangeAspect="1" noChangeArrowheads="1" noTextEdit="1"/>
          </p:cNvSpPr>
          <p:nvPr>
            <p:ph type="sldImg"/>
          </p:nvPr>
        </p:nvSpPr>
        <p:spPr>
          <a:xfrm>
            <a:off x="1152525" y="692150"/>
            <a:ext cx="4554538" cy="3416300"/>
          </a:xfrm>
          <a:ln/>
        </p:spPr>
      </p:sp>
      <p:sp>
        <p:nvSpPr>
          <p:cNvPr id="186372" name="Rectangle 3"/>
          <p:cNvSpPr>
            <a:spLocks noGrp="1" noChangeArrowheads="1"/>
          </p:cNvSpPr>
          <p:nvPr>
            <p:ph type="body" idx="1"/>
          </p:nvPr>
        </p:nvSpPr>
        <p:spPr>
          <a:xfrm>
            <a:off x="914400" y="4343400"/>
            <a:ext cx="5029200" cy="4114800"/>
          </a:xfrm>
          <a:noFill/>
          <a:ln/>
        </p:spPr>
        <p:txBody>
          <a:bodyPr/>
          <a:lstStyle/>
          <a:p>
            <a:pPr marL="162160" indent="-162160">
              <a:buFont typeface="Arial" pitchFamily="34" charset="0"/>
              <a:buChar char="•"/>
            </a:pPr>
            <a:endParaRPr 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4" tIns="45712" rIns="91424" bIns="45712" anchor="b"/>
          <a:lstStyle/>
          <a:p>
            <a:pPr algn="r"/>
            <a:fld id="{07C622E7-79DD-4479-A46D-6C7B03898632}" type="slidenum">
              <a:rPr lang="en-US" sz="1200">
                <a:latin typeface="Arial" pitchFamily="34" charset="0"/>
              </a:rPr>
              <a:pPr algn="r"/>
              <a:t>8</a:t>
            </a:fld>
            <a:endParaRPr lang="en-US" sz="1200" dirty="0">
              <a:latin typeface="Arial" pitchFamily="34" charset="0"/>
            </a:endParaRPr>
          </a:p>
        </p:txBody>
      </p:sp>
      <p:sp>
        <p:nvSpPr>
          <p:cNvPr id="186371" name="Rectangle 2"/>
          <p:cNvSpPr>
            <a:spLocks noGrp="1" noRot="1" noChangeAspect="1" noChangeArrowheads="1" noTextEdit="1"/>
          </p:cNvSpPr>
          <p:nvPr>
            <p:ph type="sldImg"/>
          </p:nvPr>
        </p:nvSpPr>
        <p:spPr>
          <a:xfrm>
            <a:off x="1152525" y="692150"/>
            <a:ext cx="4554538" cy="3416300"/>
          </a:xfrm>
          <a:ln/>
        </p:spPr>
      </p:sp>
      <p:sp>
        <p:nvSpPr>
          <p:cNvPr id="186372" name="Rectangle 3"/>
          <p:cNvSpPr>
            <a:spLocks noGrp="1" noChangeArrowheads="1"/>
          </p:cNvSpPr>
          <p:nvPr>
            <p:ph type="body" idx="1"/>
          </p:nvPr>
        </p:nvSpPr>
        <p:spPr>
          <a:xfrm>
            <a:off x="914400" y="4343400"/>
            <a:ext cx="5029200" cy="4114800"/>
          </a:xfrm>
          <a:noFill/>
          <a:ln/>
        </p:spPr>
        <p:txBody>
          <a:bodyPr/>
          <a:lstStyle/>
          <a:p>
            <a:pPr marL="162160" indent="-162160">
              <a:buFont typeface="Arial" pitchFamily="34" charset="0"/>
              <a:buChar char="•"/>
            </a:pPr>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4" tIns="45712" rIns="91424" bIns="45712" anchor="b"/>
          <a:lstStyle/>
          <a:p>
            <a:pPr algn="r"/>
            <a:fld id="{07C622E7-79DD-4479-A46D-6C7B03898632}" type="slidenum">
              <a:rPr lang="en-US" sz="1200">
                <a:latin typeface="Arial" pitchFamily="34" charset="0"/>
              </a:rPr>
              <a:pPr algn="r"/>
              <a:t>9</a:t>
            </a:fld>
            <a:endParaRPr lang="en-US" sz="1200" dirty="0">
              <a:latin typeface="Arial" pitchFamily="34" charset="0"/>
            </a:endParaRPr>
          </a:p>
        </p:txBody>
      </p:sp>
      <p:sp>
        <p:nvSpPr>
          <p:cNvPr id="186371" name="Rectangle 2"/>
          <p:cNvSpPr>
            <a:spLocks noGrp="1" noRot="1" noChangeAspect="1" noChangeArrowheads="1" noTextEdit="1"/>
          </p:cNvSpPr>
          <p:nvPr>
            <p:ph type="sldImg"/>
          </p:nvPr>
        </p:nvSpPr>
        <p:spPr>
          <a:xfrm>
            <a:off x="1152525" y="692150"/>
            <a:ext cx="4554538" cy="3416300"/>
          </a:xfrm>
          <a:ln/>
        </p:spPr>
      </p:sp>
      <p:sp>
        <p:nvSpPr>
          <p:cNvPr id="186372" name="Rectangle 3"/>
          <p:cNvSpPr>
            <a:spLocks noGrp="1" noChangeArrowheads="1"/>
          </p:cNvSpPr>
          <p:nvPr>
            <p:ph type="body" idx="1"/>
          </p:nvPr>
        </p:nvSpPr>
        <p:spPr>
          <a:xfrm>
            <a:off x="914400" y="4343400"/>
            <a:ext cx="5029200" cy="4114800"/>
          </a:xfrm>
          <a:noFill/>
          <a:ln/>
        </p:spPr>
        <p:txBody>
          <a:bodyPr/>
          <a:lstStyle/>
          <a:p>
            <a:pPr marL="162160" indent="-162160">
              <a:buFont typeface="Arial" pitchFamily="34" charset="0"/>
              <a:buChar char="•"/>
            </a:pPr>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 name="Freeform 7"/>
          <p:cNvSpPr/>
          <p:nvPr/>
        </p:nvSpPr>
        <p:spPr>
          <a:xfrm>
            <a:off x="0" y="0"/>
            <a:ext cx="9144000" cy="5032857"/>
          </a:xfrm>
          <a:custGeom>
            <a:avLst/>
            <a:gdLst>
              <a:gd name="connsiteX0" fmla="*/ 0 w 9144000"/>
              <a:gd name="connsiteY0" fmla="*/ 0 h 4365104"/>
              <a:gd name="connsiteX1" fmla="*/ 9144000 w 9144000"/>
              <a:gd name="connsiteY1" fmla="*/ 0 h 4365104"/>
              <a:gd name="connsiteX2" fmla="*/ 9144000 w 9144000"/>
              <a:gd name="connsiteY2" fmla="*/ 4365104 h 4365104"/>
              <a:gd name="connsiteX3" fmla="*/ 0 w 9144000"/>
              <a:gd name="connsiteY3" fmla="*/ 4365104 h 4365104"/>
              <a:gd name="connsiteX4" fmla="*/ 0 w 9144000"/>
              <a:gd name="connsiteY4" fmla="*/ 0 h 4365104"/>
              <a:gd name="connsiteX0" fmla="*/ 0 w 9144000"/>
              <a:gd name="connsiteY0" fmla="*/ 0 h 4365104"/>
              <a:gd name="connsiteX1" fmla="*/ 9144000 w 9144000"/>
              <a:gd name="connsiteY1" fmla="*/ 0 h 4365104"/>
              <a:gd name="connsiteX2" fmla="*/ 9144000 w 9144000"/>
              <a:gd name="connsiteY2" fmla="*/ 3284984 h 4365104"/>
              <a:gd name="connsiteX3" fmla="*/ 0 w 9144000"/>
              <a:gd name="connsiteY3" fmla="*/ 4365104 h 4365104"/>
              <a:gd name="connsiteX4" fmla="*/ 0 w 9144000"/>
              <a:gd name="connsiteY4" fmla="*/ 0 h 4365104"/>
              <a:gd name="connsiteX0" fmla="*/ 0 w 9144000"/>
              <a:gd name="connsiteY0" fmla="*/ 0 h 4764505"/>
              <a:gd name="connsiteX1" fmla="*/ 9144000 w 9144000"/>
              <a:gd name="connsiteY1" fmla="*/ 0 h 4764505"/>
              <a:gd name="connsiteX2" fmla="*/ 9144000 w 9144000"/>
              <a:gd name="connsiteY2" fmla="*/ 3284984 h 4764505"/>
              <a:gd name="connsiteX3" fmla="*/ 0 w 9144000"/>
              <a:gd name="connsiteY3" fmla="*/ 4365104 h 4764505"/>
              <a:gd name="connsiteX4" fmla="*/ 0 w 9144000"/>
              <a:gd name="connsiteY4" fmla="*/ 0 h 4764505"/>
              <a:gd name="connsiteX0" fmla="*/ 0 w 9336360"/>
              <a:gd name="connsiteY0" fmla="*/ 0 h 5032857"/>
              <a:gd name="connsiteX1" fmla="*/ 9144000 w 9336360"/>
              <a:gd name="connsiteY1" fmla="*/ 0 h 5032857"/>
              <a:gd name="connsiteX2" fmla="*/ 9144000 w 9336360"/>
              <a:gd name="connsiteY2" fmla="*/ 3284984 h 5032857"/>
              <a:gd name="connsiteX3" fmla="*/ 7812360 w 9336360"/>
              <a:gd name="connsiteY3" fmla="*/ 3789040 h 5032857"/>
              <a:gd name="connsiteX4" fmla="*/ 0 w 9336360"/>
              <a:gd name="connsiteY4" fmla="*/ 4365104 h 5032857"/>
              <a:gd name="connsiteX5" fmla="*/ 0 w 9336360"/>
              <a:gd name="connsiteY5" fmla="*/ 0 h 5032857"/>
              <a:gd name="connsiteX0" fmla="*/ 0 w 9336360"/>
              <a:gd name="connsiteY0" fmla="*/ 0 h 5032857"/>
              <a:gd name="connsiteX1" fmla="*/ 9144000 w 9336360"/>
              <a:gd name="connsiteY1" fmla="*/ 0 h 5032857"/>
              <a:gd name="connsiteX2" fmla="*/ 9144000 w 9336360"/>
              <a:gd name="connsiteY2" fmla="*/ 3140968 h 5032857"/>
              <a:gd name="connsiteX3" fmla="*/ 7812360 w 9336360"/>
              <a:gd name="connsiteY3" fmla="*/ 3789040 h 5032857"/>
              <a:gd name="connsiteX4" fmla="*/ 0 w 9336360"/>
              <a:gd name="connsiteY4" fmla="*/ 4365104 h 5032857"/>
              <a:gd name="connsiteX5" fmla="*/ 0 w 9336360"/>
              <a:gd name="connsiteY5" fmla="*/ 0 h 5032857"/>
              <a:gd name="connsiteX0" fmla="*/ 0 w 9336360"/>
              <a:gd name="connsiteY0" fmla="*/ 0 h 5032857"/>
              <a:gd name="connsiteX1" fmla="*/ 9144000 w 9336360"/>
              <a:gd name="connsiteY1" fmla="*/ 0 h 5032857"/>
              <a:gd name="connsiteX2" fmla="*/ 9144000 w 9336360"/>
              <a:gd name="connsiteY2" fmla="*/ 3140968 h 5032857"/>
              <a:gd name="connsiteX3" fmla="*/ 7812360 w 9336360"/>
              <a:gd name="connsiteY3" fmla="*/ 3789040 h 5032857"/>
              <a:gd name="connsiteX4" fmla="*/ 0 w 9336360"/>
              <a:gd name="connsiteY4" fmla="*/ 4365104 h 5032857"/>
              <a:gd name="connsiteX5" fmla="*/ 0 w 9336360"/>
              <a:gd name="connsiteY5" fmla="*/ 0 h 5032857"/>
              <a:gd name="connsiteX0" fmla="*/ 0 w 9144000"/>
              <a:gd name="connsiteY0" fmla="*/ 0 h 5032857"/>
              <a:gd name="connsiteX1" fmla="*/ 9144000 w 9144000"/>
              <a:gd name="connsiteY1" fmla="*/ 0 h 5032857"/>
              <a:gd name="connsiteX2" fmla="*/ 9144000 w 9144000"/>
              <a:gd name="connsiteY2" fmla="*/ 3140968 h 5032857"/>
              <a:gd name="connsiteX3" fmla="*/ 7524328 w 9144000"/>
              <a:gd name="connsiteY3" fmla="*/ 3356992 h 5032857"/>
              <a:gd name="connsiteX4" fmla="*/ 0 w 9144000"/>
              <a:gd name="connsiteY4" fmla="*/ 4365104 h 5032857"/>
              <a:gd name="connsiteX5" fmla="*/ 0 w 9144000"/>
              <a:gd name="connsiteY5" fmla="*/ 0 h 5032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5032857">
                <a:moveTo>
                  <a:pt x="0" y="0"/>
                </a:moveTo>
                <a:lnTo>
                  <a:pt x="9144000" y="0"/>
                </a:lnTo>
                <a:lnTo>
                  <a:pt x="9144000" y="3140968"/>
                </a:lnTo>
                <a:cubicBezTo>
                  <a:pt x="8222442" y="3172136"/>
                  <a:pt x="9048328" y="3152969"/>
                  <a:pt x="7524328" y="3356992"/>
                </a:cubicBezTo>
                <a:cubicBezTo>
                  <a:pt x="6000328" y="3561015"/>
                  <a:pt x="1253290" y="5032857"/>
                  <a:pt x="0" y="4365104"/>
                </a:cubicBezTo>
                <a:lnTo>
                  <a:pt x="0" y="0"/>
                </a:lnTo>
                <a:close/>
              </a:path>
            </a:pathLst>
          </a:custGeom>
          <a:gradFill flip="none" rotWithShape="1">
            <a:gsLst>
              <a:gs pos="0">
                <a:schemeClr val="accent2">
                  <a:lumMod val="75000"/>
                  <a:shade val="30000"/>
                  <a:satMod val="115000"/>
                  <a:alpha val="0"/>
                </a:schemeClr>
              </a:gs>
              <a:gs pos="50000">
                <a:schemeClr val="accent2">
                  <a:lumMod val="75000"/>
                  <a:shade val="67500"/>
                  <a:satMod val="115000"/>
                </a:schemeClr>
              </a:gs>
              <a:gs pos="100000">
                <a:schemeClr val="accent2">
                  <a:lumMod val="75000"/>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1" name="Freeform 20"/>
          <p:cNvSpPr/>
          <p:nvPr/>
        </p:nvSpPr>
        <p:spPr>
          <a:xfrm>
            <a:off x="0" y="2924944"/>
            <a:ext cx="9144000" cy="2002111"/>
          </a:xfrm>
          <a:custGeom>
            <a:avLst/>
            <a:gdLst>
              <a:gd name="connsiteX0" fmla="*/ 0 w 9144000"/>
              <a:gd name="connsiteY0" fmla="*/ 99011 h 792088"/>
              <a:gd name="connsiteX1" fmla="*/ 9144000 w 9144000"/>
              <a:gd name="connsiteY1" fmla="*/ 99011 h 792088"/>
              <a:gd name="connsiteX2" fmla="*/ 9144000 w 9144000"/>
              <a:gd name="connsiteY2" fmla="*/ 693077 h 792088"/>
              <a:gd name="connsiteX3" fmla="*/ 0 w 9144000"/>
              <a:gd name="connsiteY3" fmla="*/ 693077 h 792088"/>
              <a:gd name="connsiteX4" fmla="*/ 0 w 9144000"/>
              <a:gd name="connsiteY4" fmla="*/ 99011 h 792088"/>
              <a:gd name="connsiteX0" fmla="*/ 0 w 9144000"/>
              <a:gd name="connsiteY0" fmla="*/ 330037 h 2651988"/>
              <a:gd name="connsiteX1" fmla="*/ 9144000 w 9144000"/>
              <a:gd name="connsiteY1" fmla="*/ 330037 h 2651988"/>
              <a:gd name="connsiteX2" fmla="*/ 9144000 w 9144000"/>
              <a:gd name="connsiteY2" fmla="*/ 924103 h 2651988"/>
              <a:gd name="connsiteX3" fmla="*/ 0 w 9144000"/>
              <a:gd name="connsiteY3" fmla="*/ 924103 h 2651988"/>
              <a:gd name="connsiteX4" fmla="*/ 0 w 9144000"/>
              <a:gd name="connsiteY4" fmla="*/ 330037 h 2651988"/>
              <a:gd name="connsiteX0" fmla="*/ 0 w 9144000"/>
              <a:gd name="connsiteY0" fmla="*/ 330037 h 1806487"/>
              <a:gd name="connsiteX1" fmla="*/ 9144000 w 9144000"/>
              <a:gd name="connsiteY1" fmla="*/ 330037 h 1806487"/>
              <a:gd name="connsiteX2" fmla="*/ 9144000 w 9144000"/>
              <a:gd name="connsiteY2" fmla="*/ 924103 h 1806487"/>
              <a:gd name="connsiteX3" fmla="*/ 0 w 9144000"/>
              <a:gd name="connsiteY3" fmla="*/ 924103 h 1806487"/>
              <a:gd name="connsiteX4" fmla="*/ 0 w 9144000"/>
              <a:gd name="connsiteY4" fmla="*/ 330037 h 1806487"/>
              <a:gd name="connsiteX0" fmla="*/ 0 w 9144000"/>
              <a:gd name="connsiteY0" fmla="*/ 330037 h 1806487"/>
              <a:gd name="connsiteX1" fmla="*/ 9144000 w 9144000"/>
              <a:gd name="connsiteY1" fmla="*/ 330037 h 1806487"/>
              <a:gd name="connsiteX2" fmla="*/ 9144000 w 9144000"/>
              <a:gd name="connsiteY2" fmla="*/ 924103 h 1806487"/>
              <a:gd name="connsiteX3" fmla="*/ 0 w 9144000"/>
              <a:gd name="connsiteY3" fmla="*/ 951107 h 1806487"/>
              <a:gd name="connsiteX4" fmla="*/ 0 w 9144000"/>
              <a:gd name="connsiteY4" fmla="*/ 330037 h 1806487"/>
              <a:gd name="connsiteX0" fmla="*/ 0 w 9144000"/>
              <a:gd name="connsiteY0" fmla="*/ 330037 h 1913228"/>
              <a:gd name="connsiteX1" fmla="*/ 9144000 w 9144000"/>
              <a:gd name="connsiteY1" fmla="*/ 330037 h 1913228"/>
              <a:gd name="connsiteX2" fmla="*/ 9144000 w 9144000"/>
              <a:gd name="connsiteY2" fmla="*/ 924103 h 1913228"/>
              <a:gd name="connsiteX3" fmla="*/ 0 w 9144000"/>
              <a:gd name="connsiteY3" fmla="*/ 951107 h 1913228"/>
              <a:gd name="connsiteX4" fmla="*/ 0 w 9144000"/>
              <a:gd name="connsiteY4" fmla="*/ 330037 h 1913228"/>
              <a:gd name="connsiteX0" fmla="*/ 0 w 9144000"/>
              <a:gd name="connsiteY0" fmla="*/ 0 h 1583191"/>
              <a:gd name="connsiteX1" fmla="*/ 9144000 w 9144000"/>
              <a:gd name="connsiteY1" fmla="*/ 0 h 1583191"/>
              <a:gd name="connsiteX2" fmla="*/ 9144000 w 9144000"/>
              <a:gd name="connsiteY2" fmla="*/ 594066 h 1583191"/>
              <a:gd name="connsiteX3" fmla="*/ 0 w 9144000"/>
              <a:gd name="connsiteY3" fmla="*/ 621070 h 1583191"/>
              <a:gd name="connsiteX4" fmla="*/ 0 w 9144000"/>
              <a:gd name="connsiteY4" fmla="*/ 0 h 1583191"/>
              <a:gd name="connsiteX0" fmla="*/ 0 w 9144000"/>
              <a:gd name="connsiteY0" fmla="*/ 48534 h 1631725"/>
              <a:gd name="connsiteX1" fmla="*/ 4139952 w 9144000"/>
              <a:gd name="connsiteY1" fmla="*/ 525587 h 1631725"/>
              <a:gd name="connsiteX2" fmla="*/ 9144000 w 9144000"/>
              <a:gd name="connsiteY2" fmla="*/ 48534 h 1631725"/>
              <a:gd name="connsiteX3" fmla="*/ 9144000 w 9144000"/>
              <a:gd name="connsiteY3" fmla="*/ 642600 h 1631725"/>
              <a:gd name="connsiteX4" fmla="*/ 0 w 9144000"/>
              <a:gd name="connsiteY4" fmla="*/ 669604 h 1631725"/>
              <a:gd name="connsiteX5" fmla="*/ 0 w 9144000"/>
              <a:gd name="connsiteY5" fmla="*/ 48534 h 1631725"/>
              <a:gd name="connsiteX0" fmla="*/ 0 w 9144000"/>
              <a:gd name="connsiteY0" fmla="*/ 48534 h 1631725"/>
              <a:gd name="connsiteX1" fmla="*/ 4139952 w 9144000"/>
              <a:gd name="connsiteY1" fmla="*/ 525587 h 1631725"/>
              <a:gd name="connsiteX2" fmla="*/ 9144000 w 9144000"/>
              <a:gd name="connsiteY2" fmla="*/ 48534 h 1631725"/>
              <a:gd name="connsiteX3" fmla="*/ 9144000 w 9144000"/>
              <a:gd name="connsiteY3" fmla="*/ 642600 h 1631725"/>
              <a:gd name="connsiteX4" fmla="*/ 0 w 9144000"/>
              <a:gd name="connsiteY4" fmla="*/ 669604 h 1631725"/>
              <a:gd name="connsiteX5" fmla="*/ 0 w 9144000"/>
              <a:gd name="connsiteY5" fmla="*/ 48534 h 1631725"/>
              <a:gd name="connsiteX0" fmla="*/ 0 w 9144000"/>
              <a:gd name="connsiteY0" fmla="*/ 48534 h 1631725"/>
              <a:gd name="connsiteX1" fmla="*/ 4139952 w 9144000"/>
              <a:gd name="connsiteY1" fmla="*/ 525587 h 1631725"/>
              <a:gd name="connsiteX2" fmla="*/ 9144000 w 9144000"/>
              <a:gd name="connsiteY2" fmla="*/ 48534 h 1631725"/>
              <a:gd name="connsiteX3" fmla="*/ 9144000 w 9144000"/>
              <a:gd name="connsiteY3" fmla="*/ 642600 h 1631725"/>
              <a:gd name="connsiteX4" fmla="*/ 0 w 9144000"/>
              <a:gd name="connsiteY4" fmla="*/ 669604 h 1631725"/>
              <a:gd name="connsiteX5" fmla="*/ 0 w 9144000"/>
              <a:gd name="connsiteY5" fmla="*/ 48534 h 1631725"/>
              <a:gd name="connsiteX0" fmla="*/ 0 w 9144000"/>
              <a:gd name="connsiteY0" fmla="*/ 48534 h 1631725"/>
              <a:gd name="connsiteX1" fmla="*/ 4139952 w 9144000"/>
              <a:gd name="connsiteY1" fmla="*/ 525587 h 1631725"/>
              <a:gd name="connsiteX2" fmla="*/ 9144000 w 9144000"/>
              <a:gd name="connsiteY2" fmla="*/ 48534 h 1631725"/>
              <a:gd name="connsiteX3" fmla="*/ 9144000 w 9144000"/>
              <a:gd name="connsiteY3" fmla="*/ 642600 h 1631725"/>
              <a:gd name="connsiteX4" fmla="*/ 0 w 9144000"/>
              <a:gd name="connsiteY4" fmla="*/ 669604 h 1631725"/>
              <a:gd name="connsiteX5" fmla="*/ 0 w 9144000"/>
              <a:gd name="connsiteY5" fmla="*/ 48534 h 1631725"/>
              <a:gd name="connsiteX0" fmla="*/ 0 w 9144000"/>
              <a:gd name="connsiteY0" fmla="*/ 48534 h 1631725"/>
              <a:gd name="connsiteX1" fmla="*/ 4139952 w 9144000"/>
              <a:gd name="connsiteY1" fmla="*/ 525587 h 1631725"/>
              <a:gd name="connsiteX2" fmla="*/ 9144000 w 9144000"/>
              <a:gd name="connsiteY2" fmla="*/ 48534 h 1631725"/>
              <a:gd name="connsiteX3" fmla="*/ 9144000 w 9144000"/>
              <a:gd name="connsiteY3" fmla="*/ 642600 h 1631725"/>
              <a:gd name="connsiteX4" fmla="*/ 0 w 9144000"/>
              <a:gd name="connsiteY4" fmla="*/ 669604 h 1631725"/>
              <a:gd name="connsiteX5" fmla="*/ 0 w 9144000"/>
              <a:gd name="connsiteY5" fmla="*/ 48534 h 1631725"/>
              <a:gd name="connsiteX0" fmla="*/ 0 w 9144000"/>
              <a:gd name="connsiteY0" fmla="*/ 48534 h 1631725"/>
              <a:gd name="connsiteX1" fmla="*/ 4139952 w 9144000"/>
              <a:gd name="connsiteY1" fmla="*/ 525587 h 1631725"/>
              <a:gd name="connsiteX2" fmla="*/ 9144000 w 9144000"/>
              <a:gd name="connsiteY2" fmla="*/ 48534 h 1631725"/>
              <a:gd name="connsiteX3" fmla="*/ 9144000 w 9144000"/>
              <a:gd name="connsiteY3" fmla="*/ 642600 h 1631725"/>
              <a:gd name="connsiteX4" fmla="*/ 0 w 9144000"/>
              <a:gd name="connsiteY4" fmla="*/ 669604 h 1631725"/>
              <a:gd name="connsiteX5" fmla="*/ 0 w 9144000"/>
              <a:gd name="connsiteY5" fmla="*/ 48534 h 1631725"/>
              <a:gd name="connsiteX0" fmla="*/ 0 w 9144000"/>
              <a:gd name="connsiteY0" fmla="*/ 48534 h 1631725"/>
              <a:gd name="connsiteX1" fmla="*/ 4139952 w 9144000"/>
              <a:gd name="connsiteY1" fmla="*/ 525587 h 1631725"/>
              <a:gd name="connsiteX2" fmla="*/ 9144000 w 9144000"/>
              <a:gd name="connsiteY2" fmla="*/ 48534 h 1631725"/>
              <a:gd name="connsiteX3" fmla="*/ 9144000 w 9144000"/>
              <a:gd name="connsiteY3" fmla="*/ 381571 h 1631725"/>
              <a:gd name="connsiteX4" fmla="*/ 0 w 9144000"/>
              <a:gd name="connsiteY4" fmla="*/ 669604 h 1631725"/>
              <a:gd name="connsiteX5" fmla="*/ 0 w 9144000"/>
              <a:gd name="connsiteY5" fmla="*/ 48534 h 1631725"/>
              <a:gd name="connsiteX0" fmla="*/ 0 w 9144000"/>
              <a:gd name="connsiteY0" fmla="*/ 48534 h 1631725"/>
              <a:gd name="connsiteX1" fmla="*/ 4139952 w 9144000"/>
              <a:gd name="connsiteY1" fmla="*/ 525587 h 1631725"/>
              <a:gd name="connsiteX2" fmla="*/ 9144000 w 9144000"/>
              <a:gd name="connsiteY2" fmla="*/ 165547 h 1631725"/>
              <a:gd name="connsiteX3" fmla="*/ 9144000 w 9144000"/>
              <a:gd name="connsiteY3" fmla="*/ 381571 h 1631725"/>
              <a:gd name="connsiteX4" fmla="*/ 0 w 9144000"/>
              <a:gd name="connsiteY4" fmla="*/ 669604 h 1631725"/>
              <a:gd name="connsiteX5" fmla="*/ 0 w 9144000"/>
              <a:gd name="connsiteY5" fmla="*/ 48534 h 1631725"/>
              <a:gd name="connsiteX0" fmla="*/ 0 w 9144000"/>
              <a:gd name="connsiteY0" fmla="*/ 182278 h 1765469"/>
              <a:gd name="connsiteX1" fmla="*/ 4139952 w 9144000"/>
              <a:gd name="connsiteY1" fmla="*/ 659331 h 1765469"/>
              <a:gd name="connsiteX2" fmla="*/ 9144000 w 9144000"/>
              <a:gd name="connsiteY2" fmla="*/ 299291 h 1765469"/>
              <a:gd name="connsiteX3" fmla="*/ 9144000 w 9144000"/>
              <a:gd name="connsiteY3" fmla="*/ 515315 h 1765469"/>
              <a:gd name="connsiteX4" fmla="*/ 0 w 9144000"/>
              <a:gd name="connsiteY4" fmla="*/ 803348 h 1765469"/>
              <a:gd name="connsiteX5" fmla="*/ 0 w 9144000"/>
              <a:gd name="connsiteY5" fmla="*/ 182278 h 1765469"/>
              <a:gd name="connsiteX0" fmla="*/ 0 w 9144000"/>
              <a:gd name="connsiteY0" fmla="*/ 995897 h 2579088"/>
              <a:gd name="connsiteX1" fmla="*/ 4139952 w 9144000"/>
              <a:gd name="connsiteY1" fmla="*/ 1472950 h 2579088"/>
              <a:gd name="connsiteX2" fmla="*/ 9144000 w 9144000"/>
              <a:gd name="connsiteY2" fmla="*/ 299291 h 2579088"/>
              <a:gd name="connsiteX3" fmla="*/ 9144000 w 9144000"/>
              <a:gd name="connsiteY3" fmla="*/ 1328934 h 2579088"/>
              <a:gd name="connsiteX4" fmla="*/ 0 w 9144000"/>
              <a:gd name="connsiteY4" fmla="*/ 1616967 h 2579088"/>
              <a:gd name="connsiteX5" fmla="*/ 0 w 9144000"/>
              <a:gd name="connsiteY5" fmla="*/ 995897 h 2579088"/>
              <a:gd name="connsiteX0" fmla="*/ 0 w 9144000"/>
              <a:gd name="connsiteY0" fmla="*/ 995897 h 2579088"/>
              <a:gd name="connsiteX1" fmla="*/ 4139952 w 9144000"/>
              <a:gd name="connsiteY1" fmla="*/ 1472950 h 2579088"/>
              <a:gd name="connsiteX2" fmla="*/ 9144000 w 9144000"/>
              <a:gd name="connsiteY2" fmla="*/ 299291 h 2579088"/>
              <a:gd name="connsiteX3" fmla="*/ 9144000 w 9144000"/>
              <a:gd name="connsiteY3" fmla="*/ 1328934 h 2579088"/>
              <a:gd name="connsiteX4" fmla="*/ 0 w 9144000"/>
              <a:gd name="connsiteY4" fmla="*/ 1616967 h 2579088"/>
              <a:gd name="connsiteX5" fmla="*/ 0 w 9144000"/>
              <a:gd name="connsiteY5" fmla="*/ 995897 h 2579088"/>
              <a:gd name="connsiteX0" fmla="*/ 0 w 9144000"/>
              <a:gd name="connsiteY0" fmla="*/ 995897 h 2579088"/>
              <a:gd name="connsiteX1" fmla="*/ 4139952 w 9144000"/>
              <a:gd name="connsiteY1" fmla="*/ 1472950 h 2579088"/>
              <a:gd name="connsiteX2" fmla="*/ 9144000 w 9144000"/>
              <a:gd name="connsiteY2" fmla="*/ 299291 h 2579088"/>
              <a:gd name="connsiteX3" fmla="*/ 9144000 w 9144000"/>
              <a:gd name="connsiteY3" fmla="*/ 515315 h 2579088"/>
              <a:gd name="connsiteX4" fmla="*/ 0 w 9144000"/>
              <a:gd name="connsiteY4" fmla="*/ 1616967 h 2579088"/>
              <a:gd name="connsiteX5" fmla="*/ 0 w 9144000"/>
              <a:gd name="connsiteY5" fmla="*/ 995897 h 2579088"/>
              <a:gd name="connsiteX0" fmla="*/ 0 w 9144000"/>
              <a:gd name="connsiteY0" fmla="*/ 995897 h 2579088"/>
              <a:gd name="connsiteX1" fmla="*/ 4139952 w 9144000"/>
              <a:gd name="connsiteY1" fmla="*/ 1307403 h 2579088"/>
              <a:gd name="connsiteX2" fmla="*/ 9144000 w 9144000"/>
              <a:gd name="connsiteY2" fmla="*/ 299291 h 2579088"/>
              <a:gd name="connsiteX3" fmla="*/ 9144000 w 9144000"/>
              <a:gd name="connsiteY3" fmla="*/ 515315 h 2579088"/>
              <a:gd name="connsiteX4" fmla="*/ 0 w 9144000"/>
              <a:gd name="connsiteY4" fmla="*/ 1616967 h 2579088"/>
              <a:gd name="connsiteX5" fmla="*/ 0 w 9144000"/>
              <a:gd name="connsiteY5" fmla="*/ 995897 h 2579088"/>
              <a:gd name="connsiteX0" fmla="*/ 0 w 9144000"/>
              <a:gd name="connsiteY0" fmla="*/ 995897 h 2845588"/>
              <a:gd name="connsiteX1" fmla="*/ 4139952 w 9144000"/>
              <a:gd name="connsiteY1" fmla="*/ 1307403 h 2845588"/>
              <a:gd name="connsiteX2" fmla="*/ 9144000 w 9144000"/>
              <a:gd name="connsiteY2" fmla="*/ 299291 h 2845588"/>
              <a:gd name="connsiteX3" fmla="*/ 9144000 w 9144000"/>
              <a:gd name="connsiteY3" fmla="*/ 515315 h 2845588"/>
              <a:gd name="connsiteX4" fmla="*/ 0 w 9144000"/>
              <a:gd name="connsiteY4" fmla="*/ 1883467 h 2845588"/>
              <a:gd name="connsiteX5" fmla="*/ 0 w 9144000"/>
              <a:gd name="connsiteY5" fmla="*/ 995897 h 2845588"/>
              <a:gd name="connsiteX0" fmla="*/ 0 w 9144000"/>
              <a:gd name="connsiteY0" fmla="*/ 995897 h 2845588"/>
              <a:gd name="connsiteX1" fmla="*/ 4139952 w 9144000"/>
              <a:gd name="connsiteY1" fmla="*/ 1307403 h 2845588"/>
              <a:gd name="connsiteX2" fmla="*/ 9144000 w 9144000"/>
              <a:gd name="connsiteY2" fmla="*/ 299291 h 2845588"/>
              <a:gd name="connsiteX3" fmla="*/ 9144000 w 9144000"/>
              <a:gd name="connsiteY3" fmla="*/ 515315 h 2845588"/>
              <a:gd name="connsiteX4" fmla="*/ 0 w 9144000"/>
              <a:gd name="connsiteY4" fmla="*/ 1883467 h 2845588"/>
              <a:gd name="connsiteX5" fmla="*/ 0 w 9144000"/>
              <a:gd name="connsiteY5" fmla="*/ 995897 h 2845588"/>
              <a:gd name="connsiteX0" fmla="*/ 0 w 9144000"/>
              <a:gd name="connsiteY0" fmla="*/ 995897 h 2845588"/>
              <a:gd name="connsiteX1" fmla="*/ 4139952 w 9144000"/>
              <a:gd name="connsiteY1" fmla="*/ 1307403 h 2845588"/>
              <a:gd name="connsiteX2" fmla="*/ 9144000 w 9144000"/>
              <a:gd name="connsiteY2" fmla="*/ 299291 h 2845588"/>
              <a:gd name="connsiteX3" fmla="*/ 9144000 w 9144000"/>
              <a:gd name="connsiteY3" fmla="*/ 515315 h 2845588"/>
              <a:gd name="connsiteX4" fmla="*/ 0 w 9144000"/>
              <a:gd name="connsiteY4" fmla="*/ 1883467 h 2845588"/>
              <a:gd name="connsiteX5" fmla="*/ 0 w 9144000"/>
              <a:gd name="connsiteY5" fmla="*/ 995897 h 2845588"/>
              <a:gd name="connsiteX0" fmla="*/ 0 w 9144000"/>
              <a:gd name="connsiteY0" fmla="*/ 995897 h 2100233"/>
              <a:gd name="connsiteX1" fmla="*/ 4139952 w 9144000"/>
              <a:gd name="connsiteY1" fmla="*/ 1307403 h 2100233"/>
              <a:gd name="connsiteX2" fmla="*/ 9144000 w 9144000"/>
              <a:gd name="connsiteY2" fmla="*/ 299291 h 2100233"/>
              <a:gd name="connsiteX3" fmla="*/ 9144000 w 9144000"/>
              <a:gd name="connsiteY3" fmla="*/ 515315 h 2100233"/>
              <a:gd name="connsiteX4" fmla="*/ 3635896 w 9144000"/>
              <a:gd name="connsiteY4" fmla="*/ 1872208 h 2100233"/>
              <a:gd name="connsiteX5" fmla="*/ 0 w 9144000"/>
              <a:gd name="connsiteY5" fmla="*/ 1883467 h 2100233"/>
              <a:gd name="connsiteX6" fmla="*/ 0 w 9144000"/>
              <a:gd name="connsiteY6" fmla="*/ 995897 h 2100233"/>
              <a:gd name="connsiteX0" fmla="*/ 0 w 9144000"/>
              <a:gd name="connsiteY0" fmla="*/ 995897 h 2100233"/>
              <a:gd name="connsiteX1" fmla="*/ 4139952 w 9144000"/>
              <a:gd name="connsiteY1" fmla="*/ 1224137 h 2100233"/>
              <a:gd name="connsiteX2" fmla="*/ 9144000 w 9144000"/>
              <a:gd name="connsiteY2" fmla="*/ 299291 h 2100233"/>
              <a:gd name="connsiteX3" fmla="*/ 9144000 w 9144000"/>
              <a:gd name="connsiteY3" fmla="*/ 515315 h 2100233"/>
              <a:gd name="connsiteX4" fmla="*/ 3635896 w 9144000"/>
              <a:gd name="connsiteY4" fmla="*/ 1872208 h 2100233"/>
              <a:gd name="connsiteX5" fmla="*/ 0 w 9144000"/>
              <a:gd name="connsiteY5" fmla="*/ 1883467 h 2100233"/>
              <a:gd name="connsiteX6" fmla="*/ 0 w 9144000"/>
              <a:gd name="connsiteY6" fmla="*/ 995897 h 2100233"/>
              <a:gd name="connsiteX0" fmla="*/ 0 w 9144000"/>
              <a:gd name="connsiteY0" fmla="*/ 995897 h 2100233"/>
              <a:gd name="connsiteX1" fmla="*/ 4139952 w 9144000"/>
              <a:gd name="connsiteY1" fmla="*/ 1224137 h 2100233"/>
              <a:gd name="connsiteX2" fmla="*/ 9144000 w 9144000"/>
              <a:gd name="connsiteY2" fmla="*/ 299291 h 2100233"/>
              <a:gd name="connsiteX3" fmla="*/ 9144000 w 9144000"/>
              <a:gd name="connsiteY3" fmla="*/ 515315 h 2100233"/>
              <a:gd name="connsiteX4" fmla="*/ 3635896 w 9144000"/>
              <a:gd name="connsiteY4" fmla="*/ 1872208 h 2100233"/>
              <a:gd name="connsiteX5" fmla="*/ 0 w 9144000"/>
              <a:gd name="connsiteY5" fmla="*/ 1883467 h 2100233"/>
              <a:gd name="connsiteX6" fmla="*/ 0 w 9144000"/>
              <a:gd name="connsiteY6" fmla="*/ 995897 h 2100233"/>
              <a:gd name="connsiteX0" fmla="*/ 0 w 9144000"/>
              <a:gd name="connsiteY0" fmla="*/ 1079163 h 2183499"/>
              <a:gd name="connsiteX1" fmla="*/ 4139952 w 9144000"/>
              <a:gd name="connsiteY1" fmla="*/ 1307403 h 2183499"/>
              <a:gd name="connsiteX2" fmla="*/ 9144000 w 9144000"/>
              <a:gd name="connsiteY2" fmla="*/ 299291 h 2183499"/>
              <a:gd name="connsiteX3" fmla="*/ 9144000 w 9144000"/>
              <a:gd name="connsiteY3" fmla="*/ 598581 h 2183499"/>
              <a:gd name="connsiteX4" fmla="*/ 3635896 w 9144000"/>
              <a:gd name="connsiteY4" fmla="*/ 1955474 h 2183499"/>
              <a:gd name="connsiteX5" fmla="*/ 0 w 9144000"/>
              <a:gd name="connsiteY5" fmla="*/ 1966733 h 2183499"/>
              <a:gd name="connsiteX6" fmla="*/ 0 w 9144000"/>
              <a:gd name="connsiteY6" fmla="*/ 1079163 h 2183499"/>
              <a:gd name="connsiteX0" fmla="*/ 0 w 9144000"/>
              <a:gd name="connsiteY0" fmla="*/ 800630 h 1904966"/>
              <a:gd name="connsiteX1" fmla="*/ 4139952 w 9144000"/>
              <a:gd name="connsiteY1" fmla="*/ 1028870 h 1904966"/>
              <a:gd name="connsiteX2" fmla="*/ 9144000 w 9144000"/>
              <a:gd name="connsiteY2" fmla="*/ 20758 h 1904966"/>
              <a:gd name="connsiteX3" fmla="*/ 9144000 w 9144000"/>
              <a:gd name="connsiteY3" fmla="*/ 320048 h 1904966"/>
              <a:gd name="connsiteX4" fmla="*/ 3635896 w 9144000"/>
              <a:gd name="connsiteY4" fmla="*/ 1676941 h 1904966"/>
              <a:gd name="connsiteX5" fmla="*/ 0 w 9144000"/>
              <a:gd name="connsiteY5" fmla="*/ 1688200 h 1904966"/>
              <a:gd name="connsiteX6" fmla="*/ 0 w 9144000"/>
              <a:gd name="connsiteY6" fmla="*/ 800630 h 1904966"/>
              <a:gd name="connsiteX0" fmla="*/ 0 w 9144000"/>
              <a:gd name="connsiteY0" fmla="*/ 883897 h 2002111"/>
              <a:gd name="connsiteX1" fmla="*/ 4139952 w 9144000"/>
              <a:gd name="connsiteY1" fmla="*/ 1112137 h 2002111"/>
              <a:gd name="connsiteX2" fmla="*/ 9144000 w 9144000"/>
              <a:gd name="connsiteY2" fmla="*/ 104025 h 2002111"/>
              <a:gd name="connsiteX3" fmla="*/ 9144000 w 9144000"/>
              <a:gd name="connsiteY3" fmla="*/ 320048 h 2002111"/>
              <a:gd name="connsiteX4" fmla="*/ 3635896 w 9144000"/>
              <a:gd name="connsiteY4" fmla="*/ 1760208 h 2002111"/>
              <a:gd name="connsiteX5" fmla="*/ 0 w 9144000"/>
              <a:gd name="connsiteY5" fmla="*/ 1771467 h 2002111"/>
              <a:gd name="connsiteX6" fmla="*/ 0 w 9144000"/>
              <a:gd name="connsiteY6" fmla="*/ 883897 h 200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2002111">
                <a:moveTo>
                  <a:pt x="0" y="883897"/>
                </a:moveTo>
                <a:cubicBezTo>
                  <a:pt x="936576" y="1137423"/>
                  <a:pt x="2615952" y="1242116"/>
                  <a:pt x="4139952" y="1112137"/>
                </a:cubicBezTo>
                <a:cubicBezTo>
                  <a:pt x="5663952" y="982158"/>
                  <a:pt x="6722228" y="152379"/>
                  <a:pt x="9144000" y="104025"/>
                </a:cubicBezTo>
                <a:lnTo>
                  <a:pt x="9144000" y="320048"/>
                </a:lnTo>
                <a:cubicBezTo>
                  <a:pt x="8016090" y="0"/>
                  <a:pt x="5159896" y="1518305"/>
                  <a:pt x="3635896" y="1760208"/>
                </a:cubicBezTo>
                <a:cubicBezTo>
                  <a:pt x="2111896" y="2002111"/>
                  <a:pt x="567489" y="1900076"/>
                  <a:pt x="0" y="1771467"/>
                </a:cubicBezTo>
                <a:lnTo>
                  <a:pt x="0" y="883897"/>
                </a:lnTo>
                <a:close/>
              </a:path>
            </a:pathLst>
          </a:custGeom>
          <a:gradFill flip="none" rotWithShape="1">
            <a:gsLst>
              <a:gs pos="0">
                <a:srgbClr val="E6DCAC">
                  <a:alpha val="55000"/>
                </a:srgbClr>
              </a:gs>
              <a:gs pos="12000">
                <a:srgbClr val="E6D78A"/>
              </a:gs>
              <a:gs pos="30000">
                <a:srgbClr val="C7AC4C"/>
              </a:gs>
              <a:gs pos="45000">
                <a:srgbClr val="E6D78A"/>
              </a:gs>
              <a:gs pos="77000">
                <a:srgbClr val="C7AC4C"/>
              </a:gs>
              <a:gs pos="100000">
                <a:srgbClr val="E6DCAC"/>
              </a:gs>
            </a:gsLst>
            <a:path path="shape">
              <a:fillToRect l="50000" t="50000" r="50000" b="50000"/>
            </a:path>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47" name="Title 46"/>
          <p:cNvSpPr>
            <a:spLocks noGrp="1"/>
          </p:cNvSpPr>
          <p:nvPr>
            <p:ph type="title" hasCustomPrompt="1"/>
          </p:nvPr>
        </p:nvSpPr>
        <p:spPr/>
        <p:txBody>
          <a:bodyPr/>
          <a:lstStyle>
            <a:lvl1pPr algn="l">
              <a:defRPr baseline="0"/>
            </a:lvl1pPr>
          </a:lstStyle>
          <a:p>
            <a:r>
              <a:rPr lang="hr-HR" dirty="0" smtClean="0"/>
              <a:t>Click to add title</a:t>
            </a:r>
            <a:endParaRPr lang="hr-HR" dirty="0"/>
          </a:p>
        </p:txBody>
      </p:sp>
      <p:sp>
        <p:nvSpPr>
          <p:cNvPr id="49" name="Text Placeholder 48"/>
          <p:cNvSpPr>
            <a:spLocks noGrp="1"/>
          </p:cNvSpPr>
          <p:nvPr>
            <p:ph type="body" sz="quarter" idx="10" hasCustomPrompt="1"/>
          </p:nvPr>
        </p:nvSpPr>
        <p:spPr>
          <a:xfrm>
            <a:off x="468313" y="1557338"/>
            <a:ext cx="6119812" cy="863600"/>
          </a:xfrm>
        </p:spPr>
        <p:txBody>
          <a:bodyPr/>
          <a:lstStyle>
            <a:lvl1pPr>
              <a:buNone/>
              <a:defRPr baseline="0"/>
            </a:lvl1pPr>
          </a:lstStyle>
          <a:p>
            <a:pPr lvl="0"/>
            <a:r>
              <a:rPr lang="hr-HR" dirty="0" smtClean="0"/>
              <a:t>Click to add subtitle</a:t>
            </a:r>
            <a:endParaRPr lang="hr-H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pic>
        <p:nvPicPr>
          <p:cNvPr id="7" name="Picture 6" descr="dio.JPG"/>
          <p:cNvPicPr>
            <a:picLocks noChangeAspect="1"/>
          </p:cNvPicPr>
          <p:nvPr/>
        </p:nvPicPr>
        <p:blipFill>
          <a:blip r:embed="rId2" cstate="print"/>
          <a:stretch>
            <a:fillRect/>
          </a:stretch>
        </p:blipFill>
        <p:spPr>
          <a:xfrm>
            <a:off x="0" y="0"/>
            <a:ext cx="9144000" cy="1428750"/>
          </a:xfrm>
          <a:prstGeom prst="rect">
            <a:avLst/>
          </a:prstGeom>
        </p:spPr>
      </p:pic>
      <p:sp>
        <p:nvSpPr>
          <p:cNvPr id="9" name="Text Placeholder 8"/>
          <p:cNvSpPr>
            <a:spLocks noGrp="1"/>
          </p:cNvSpPr>
          <p:nvPr>
            <p:ph type="body" sz="quarter" idx="10" hasCustomPrompt="1"/>
          </p:nvPr>
        </p:nvSpPr>
        <p:spPr>
          <a:xfrm>
            <a:off x="323850" y="0"/>
            <a:ext cx="4752975" cy="549275"/>
          </a:xfrm>
        </p:spPr>
        <p:txBody>
          <a:bodyPr>
            <a:noAutofit/>
          </a:bodyPr>
          <a:lstStyle>
            <a:lvl1pPr>
              <a:buNone/>
              <a:defRPr sz="3200" baseline="0">
                <a:solidFill>
                  <a:schemeClr val="bg1"/>
                </a:solidFill>
              </a:defRPr>
            </a:lvl1pPr>
          </a:lstStyle>
          <a:p>
            <a:pPr lvl="0"/>
            <a:r>
              <a:rPr lang="hr-HR" sz="3200" dirty="0" smtClean="0">
                <a:solidFill>
                  <a:schemeClr val="bg1"/>
                </a:solidFill>
              </a:rPr>
              <a:t>Enter your title here</a:t>
            </a:r>
            <a:endParaRPr lang="hr-HR" dirty="0"/>
          </a:p>
        </p:txBody>
      </p:sp>
      <p:sp>
        <p:nvSpPr>
          <p:cNvPr id="11" name="Text Placeholder 10"/>
          <p:cNvSpPr>
            <a:spLocks noGrp="1"/>
          </p:cNvSpPr>
          <p:nvPr>
            <p:ph type="body" sz="quarter" idx="11" hasCustomPrompt="1"/>
          </p:nvPr>
        </p:nvSpPr>
        <p:spPr>
          <a:xfrm>
            <a:off x="323528" y="1484784"/>
            <a:ext cx="6264275" cy="504825"/>
          </a:xfrm>
        </p:spPr>
        <p:txBody>
          <a:bodyPr>
            <a:noAutofit/>
          </a:bodyPr>
          <a:lstStyle>
            <a:lvl1pPr>
              <a:buNone/>
              <a:defRPr sz="2400" baseline="0">
                <a:solidFill>
                  <a:srgbClr val="7030A0"/>
                </a:solidFill>
              </a:defRPr>
            </a:lvl1pPr>
          </a:lstStyle>
          <a:p>
            <a:pPr lvl="0"/>
            <a:r>
              <a:rPr lang="hr-HR" sz="2400" dirty="0" smtClean="0"/>
              <a:t>Click to add subtitle</a:t>
            </a:r>
            <a:endParaRPr lang="hr-HR" dirty="0"/>
          </a:p>
        </p:txBody>
      </p:sp>
      <p:sp>
        <p:nvSpPr>
          <p:cNvPr id="13" name="Text Placeholder 12"/>
          <p:cNvSpPr>
            <a:spLocks noGrp="1"/>
          </p:cNvSpPr>
          <p:nvPr>
            <p:ph type="body" sz="quarter" idx="12" hasCustomPrompt="1"/>
          </p:nvPr>
        </p:nvSpPr>
        <p:spPr>
          <a:xfrm>
            <a:off x="323851" y="2205038"/>
            <a:ext cx="4176141" cy="4248150"/>
          </a:xfrm>
        </p:spPr>
        <p:txBody>
          <a:bodyPr>
            <a:normAutofit/>
          </a:bodyPr>
          <a:lstStyle>
            <a:lvl1pPr>
              <a:buFont typeface="Arial" pitchFamily="34" charset="0"/>
              <a:buChar char="•"/>
              <a:defRPr sz="2000" baseline="0"/>
            </a:lvl1pPr>
          </a:lstStyle>
          <a:p>
            <a:pPr lvl="0"/>
            <a:r>
              <a:rPr lang="hr-HR" sz="2000" dirty="0" smtClean="0"/>
              <a:t>Click to add text</a:t>
            </a:r>
          </a:p>
          <a:p>
            <a:pPr lvl="0"/>
            <a:r>
              <a:rPr lang="hr-HR" sz="2000" dirty="0" smtClean="0"/>
              <a:t>Click to add text</a:t>
            </a:r>
          </a:p>
          <a:p>
            <a:pPr lvl="0"/>
            <a:r>
              <a:rPr lang="hr-HR" sz="2000" dirty="0" smtClean="0"/>
              <a:t>Click to add text</a:t>
            </a:r>
          </a:p>
          <a:p>
            <a:pPr lvl="0"/>
            <a:r>
              <a:rPr lang="hr-HR" sz="2000" dirty="0" smtClean="0"/>
              <a:t>Click to add text</a:t>
            </a:r>
            <a:endParaRPr lang="hr-HR" dirty="0"/>
          </a:p>
        </p:txBody>
      </p:sp>
      <p:sp>
        <p:nvSpPr>
          <p:cNvPr id="17" name="SmartArt Placeholder 16"/>
          <p:cNvSpPr>
            <a:spLocks noGrp="1"/>
          </p:cNvSpPr>
          <p:nvPr>
            <p:ph type="dgm" sz="quarter" idx="13" hasCustomPrompt="1"/>
          </p:nvPr>
        </p:nvSpPr>
        <p:spPr>
          <a:xfrm>
            <a:off x="4716463" y="2205038"/>
            <a:ext cx="4032250" cy="4248150"/>
          </a:xfrm>
        </p:spPr>
        <p:txBody>
          <a:bodyPr>
            <a:normAutofit/>
          </a:bodyPr>
          <a:lstStyle>
            <a:lvl1pPr>
              <a:buNone/>
              <a:defRPr sz="2400" baseline="0"/>
            </a:lvl1pPr>
          </a:lstStyle>
          <a:p>
            <a:r>
              <a:rPr lang="hr-HR" dirty="0" smtClean="0"/>
              <a:t>Click to add SmartArt</a:t>
            </a:r>
            <a:endParaRPr lang="hr-H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pic>
        <p:nvPicPr>
          <p:cNvPr id="7" name="Picture 6" descr="dio.JPG"/>
          <p:cNvPicPr>
            <a:picLocks noChangeAspect="1"/>
          </p:cNvPicPr>
          <p:nvPr/>
        </p:nvPicPr>
        <p:blipFill>
          <a:blip r:embed="rId2" cstate="print"/>
          <a:stretch>
            <a:fillRect/>
          </a:stretch>
        </p:blipFill>
        <p:spPr>
          <a:xfrm>
            <a:off x="0" y="0"/>
            <a:ext cx="9144000" cy="1428750"/>
          </a:xfrm>
          <a:prstGeom prst="rect">
            <a:avLst/>
          </a:prstGeom>
        </p:spPr>
      </p:pic>
      <p:sp>
        <p:nvSpPr>
          <p:cNvPr id="9" name="Text Placeholder 8"/>
          <p:cNvSpPr>
            <a:spLocks noGrp="1"/>
          </p:cNvSpPr>
          <p:nvPr>
            <p:ph type="body" sz="quarter" idx="10" hasCustomPrompt="1"/>
          </p:nvPr>
        </p:nvSpPr>
        <p:spPr>
          <a:xfrm>
            <a:off x="468313" y="1484313"/>
            <a:ext cx="8351837" cy="936625"/>
          </a:xfrm>
        </p:spPr>
        <p:txBody>
          <a:bodyPr>
            <a:normAutofit/>
          </a:bodyPr>
          <a:lstStyle>
            <a:lvl1pPr algn="ctr">
              <a:buNone/>
              <a:defRPr sz="3600" baseline="0"/>
            </a:lvl1pPr>
          </a:lstStyle>
          <a:p>
            <a:pPr lvl="0"/>
            <a:r>
              <a:rPr lang="hr-HR" sz="3600" dirty="0" smtClean="0"/>
              <a:t>Click to add title</a:t>
            </a:r>
            <a:endParaRPr lang="hr-HR" dirty="0"/>
          </a:p>
        </p:txBody>
      </p:sp>
      <p:sp>
        <p:nvSpPr>
          <p:cNvPr id="11" name="Text Placeholder 10"/>
          <p:cNvSpPr>
            <a:spLocks noGrp="1"/>
          </p:cNvSpPr>
          <p:nvPr>
            <p:ph type="body" sz="quarter" idx="11" hasCustomPrompt="1"/>
          </p:nvPr>
        </p:nvSpPr>
        <p:spPr>
          <a:xfrm>
            <a:off x="467544" y="2636912"/>
            <a:ext cx="3384550" cy="3673475"/>
          </a:xfrm>
        </p:spPr>
        <p:txBody>
          <a:bodyPr>
            <a:normAutofit/>
          </a:bodyPr>
          <a:lstStyle>
            <a:lvl1pPr>
              <a:buFont typeface="Courier New" pitchFamily="49" charset="0"/>
              <a:buChar char="o"/>
              <a:defRPr sz="2000" baseline="0"/>
            </a:lvl1pPr>
          </a:lstStyle>
          <a:p>
            <a:pPr lvl="0"/>
            <a:r>
              <a:rPr lang="hr-HR" sz="2000" dirty="0" smtClean="0"/>
              <a:t>Click to add text </a:t>
            </a:r>
            <a:endParaRPr lang="hr-HR" dirty="0"/>
          </a:p>
        </p:txBody>
      </p:sp>
      <p:sp>
        <p:nvSpPr>
          <p:cNvPr id="13" name="Content Placeholder 12"/>
          <p:cNvSpPr>
            <a:spLocks noGrp="1"/>
          </p:cNvSpPr>
          <p:nvPr>
            <p:ph sz="quarter" idx="12" hasCustomPrompt="1"/>
          </p:nvPr>
        </p:nvSpPr>
        <p:spPr>
          <a:xfrm>
            <a:off x="4140200" y="2636912"/>
            <a:ext cx="4679950" cy="3671813"/>
          </a:xfrm>
        </p:spPr>
        <p:txBody>
          <a:bodyPr>
            <a:normAutofit/>
          </a:bodyPr>
          <a:lstStyle>
            <a:lvl1pPr>
              <a:buNone/>
              <a:defRPr sz="2000" baseline="0"/>
            </a:lvl1pPr>
          </a:lstStyle>
          <a:p>
            <a:pPr lvl="0"/>
            <a:r>
              <a:rPr lang="hr-HR" sz="2000" dirty="0" smtClean="0"/>
              <a:t>Click to add text</a:t>
            </a:r>
            <a:endParaRPr lang="hr-H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cxnSp>
        <p:nvCxnSpPr>
          <p:cNvPr id="5" name="Straight Connector 4"/>
          <p:cNvCxnSpPr/>
          <p:nvPr userDrawn="1"/>
        </p:nvCxnSpPr>
        <p:spPr>
          <a:xfrm>
            <a:off x="0" y="10668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userDrawn="1"/>
        </p:nvSpPr>
        <p:spPr>
          <a:xfrm>
            <a:off x="457200" y="274638"/>
            <a:ext cx="8153400" cy="868362"/>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just" fontAlgn="auto">
              <a:spcAft>
                <a:spcPts val="0"/>
              </a:spcAft>
              <a:defRPr/>
            </a:pPr>
            <a:endParaRPr lang="en-US" sz="3200" dirty="0" smtClean="0"/>
          </a:p>
        </p:txBody>
      </p:sp>
      <p:sp>
        <p:nvSpPr>
          <p:cNvPr id="3" name="Content Placeholder 2"/>
          <p:cNvSpPr>
            <a:spLocks noGrp="1"/>
          </p:cNvSpPr>
          <p:nvPr>
            <p:ph idx="1"/>
          </p:nvPr>
        </p:nvSpPr>
        <p:spPr>
          <a:xfrm>
            <a:off x="457200" y="1371600"/>
            <a:ext cx="8229600" cy="4994275"/>
          </a:xfrm>
        </p:spPr>
        <p:txBody>
          <a:bodyPr/>
          <a:lstStyle>
            <a:lvl1pPr>
              <a:buFont typeface="Wingdings" pitchFamily="2" charset="2"/>
              <a:buChar char="§"/>
              <a:defRPr sz="2800"/>
            </a:lvl1pPr>
            <a:lvl2pPr>
              <a:buFont typeface="Arial" pitchFamily="34" charset="0"/>
              <a:buChar char="•"/>
              <a:defRPr sz="2800"/>
            </a:lvl2pPr>
            <a:lvl3pPr>
              <a:buFont typeface="Wingdings" pitchFamily="2" charset="2"/>
              <a:buChar char="ü"/>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9" name="Title Placeholder 1"/>
          <p:cNvSpPr>
            <a:spLocks noGrp="1"/>
          </p:cNvSpPr>
          <p:nvPr>
            <p:ph type="title"/>
          </p:nvPr>
        </p:nvSpPr>
        <p:spPr bwMode="auto">
          <a:xfrm>
            <a:off x="457200" y="274638"/>
            <a:ext cx="82296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3600"/>
            </a:lvl1pPr>
          </a:lstStyle>
          <a:p>
            <a:pPr lvl="0"/>
            <a:r>
              <a:rPr lang="en-US" dirty="0" smtClean="0"/>
              <a:t>Click to edit Master title style</a:t>
            </a:r>
          </a:p>
        </p:txBody>
      </p:sp>
    </p:spTree>
    <p:extLst>
      <p:ext uri="{BB962C8B-B14F-4D97-AF65-F5344CB8AC3E}">
        <p14:creationId xmlns:p14="http://schemas.microsoft.com/office/powerpoint/2010/main" val="2784504510"/>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cxnSp>
        <p:nvCxnSpPr>
          <p:cNvPr id="5" name="Straight Connector 4"/>
          <p:cNvCxnSpPr/>
          <p:nvPr userDrawn="1"/>
        </p:nvCxnSpPr>
        <p:spPr>
          <a:xfrm>
            <a:off x="0" y="10668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userDrawn="1"/>
        </p:nvSpPr>
        <p:spPr>
          <a:xfrm>
            <a:off x="457200" y="274638"/>
            <a:ext cx="8153400" cy="868362"/>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just" fontAlgn="auto">
              <a:spcAft>
                <a:spcPts val="0"/>
              </a:spcAft>
              <a:defRPr/>
            </a:pPr>
            <a:endParaRPr lang="en-US" sz="3200" dirty="0" smtClean="0"/>
          </a:p>
        </p:txBody>
      </p:sp>
      <p:sp>
        <p:nvSpPr>
          <p:cNvPr id="3" name="Content Placeholder 2"/>
          <p:cNvSpPr>
            <a:spLocks noGrp="1"/>
          </p:cNvSpPr>
          <p:nvPr>
            <p:ph idx="1"/>
          </p:nvPr>
        </p:nvSpPr>
        <p:spPr>
          <a:xfrm>
            <a:off x="457200" y="1371600"/>
            <a:ext cx="8229600" cy="4994275"/>
          </a:xfrm>
        </p:spPr>
        <p:txBody>
          <a:bodyPr/>
          <a:lstStyle>
            <a:lvl1pPr>
              <a:buFont typeface="Wingdings" pitchFamily="2" charset="2"/>
              <a:buChar char="§"/>
              <a:defRPr sz="2800"/>
            </a:lvl1pPr>
            <a:lvl2pPr>
              <a:buFont typeface="Arial" pitchFamily="34" charset="0"/>
              <a:buChar char="•"/>
              <a:defRPr sz="2800"/>
            </a:lvl2pPr>
            <a:lvl3pPr>
              <a:buFont typeface="Wingdings" pitchFamily="2" charset="2"/>
              <a:buChar char="ü"/>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9" name="Title Placeholder 1"/>
          <p:cNvSpPr>
            <a:spLocks noGrp="1"/>
          </p:cNvSpPr>
          <p:nvPr>
            <p:ph type="title"/>
          </p:nvPr>
        </p:nvSpPr>
        <p:spPr bwMode="auto">
          <a:xfrm>
            <a:off x="457200" y="274638"/>
            <a:ext cx="82296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3600"/>
            </a:lvl1pPr>
          </a:lstStyle>
          <a:p>
            <a:pPr lvl="0"/>
            <a:r>
              <a:rPr lang="en-US" dirty="0" smtClean="0"/>
              <a:t>Click to edit Master title style</a:t>
            </a:r>
          </a:p>
        </p:txBody>
      </p:sp>
    </p:spTree>
    <p:extLst>
      <p:ext uri="{BB962C8B-B14F-4D97-AF65-F5344CB8AC3E}">
        <p14:creationId xmlns:p14="http://schemas.microsoft.com/office/powerpoint/2010/main" val="2784504510"/>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cxnSp>
        <p:nvCxnSpPr>
          <p:cNvPr id="5" name="Straight Connector 4"/>
          <p:cNvCxnSpPr/>
          <p:nvPr userDrawn="1"/>
        </p:nvCxnSpPr>
        <p:spPr>
          <a:xfrm>
            <a:off x="0" y="10668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userDrawn="1"/>
        </p:nvSpPr>
        <p:spPr>
          <a:xfrm>
            <a:off x="457200" y="274638"/>
            <a:ext cx="8153400" cy="868362"/>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just" fontAlgn="auto">
              <a:spcAft>
                <a:spcPts val="0"/>
              </a:spcAft>
              <a:defRPr/>
            </a:pPr>
            <a:endParaRPr lang="en-US" sz="3200" dirty="0" smtClean="0"/>
          </a:p>
        </p:txBody>
      </p:sp>
      <p:sp>
        <p:nvSpPr>
          <p:cNvPr id="3" name="Content Placeholder 2"/>
          <p:cNvSpPr>
            <a:spLocks noGrp="1"/>
          </p:cNvSpPr>
          <p:nvPr>
            <p:ph idx="1"/>
          </p:nvPr>
        </p:nvSpPr>
        <p:spPr>
          <a:xfrm>
            <a:off x="457200" y="1371600"/>
            <a:ext cx="8229600" cy="4994275"/>
          </a:xfrm>
        </p:spPr>
        <p:txBody>
          <a:bodyPr/>
          <a:lstStyle>
            <a:lvl1pPr>
              <a:buFont typeface="Wingdings" pitchFamily="2" charset="2"/>
              <a:buChar char="§"/>
              <a:defRPr sz="2800"/>
            </a:lvl1pPr>
            <a:lvl2pPr>
              <a:buFont typeface="Arial" pitchFamily="34" charset="0"/>
              <a:buChar char="•"/>
              <a:defRPr sz="2800"/>
            </a:lvl2pPr>
            <a:lvl3pPr>
              <a:buFont typeface="Wingdings" pitchFamily="2" charset="2"/>
              <a:buChar char="ü"/>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9" name="Title Placeholder 1"/>
          <p:cNvSpPr>
            <a:spLocks noGrp="1"/>
          </p:cNvSpPr>
          <p:nvPr>
            <p:ph type="title"/>
          </p:nvPr>
        </p:nvSpPr>
        <p:spPr bwMode="auto">
          <a:xfrm>
            <a:off x="457200" y="274638"/>
            <a:ext cx="82296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3600"/>
            </a:lvl1pPr>
          </a:lstStyle>
          <a:p>
            <a:pPr lvl="0"/>
            <a:r>
              <a:rPr lang="en-US" dirty="0" smtClean="0"/>
              <a:t>Click to edit Master title style</a:t>
            </a:r>
          </a:p>
        </p:txBody>
      </p:sp>
    </p:spTree>
    <p:extLst>
      <p:ext uri="{BB962C8B-B14F-4D97-AF65-F5344CB8AC3E}">
        <p14:creationId xmlns:p14="http://schemas.microsoft.com/office/powerpoint/2010/main" val="2784504510"/>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84_Title and Content">
    <p:spTree>
      <p:nvGrpSpPr>
        <p:cNvPr id="1" name=""/>
        <p:cNvGrpSpPr/>
        <p:nvPr/>
      </p:nvGrpSpPr>
      <p:grpSpPr>
        <a:xfrm>
          <a:off x="0" y="0"/>
          <a:ext cx="0" cy="0"/>
          <a:chOff x="0" y="0"/>
          <a:chExt cx="0" cy="0"/>
        </a:xfrm>
      </p:grpSpPr>
      <p:cxnSp>
        <p:nvCxnSpPr>
          <p:cNvPr id="5" name="Straight Connector 4"/>
          <p:cNvCxnSpPr/>
          <p:nvPr userDrawn="1"/>
        </p:nvCxnSpPr>
        <p:spPr>
          <a:xfrm>
            <a:off x="0" y="10668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userDrawn="1"/>
        </p:nvSpPr>
        <p:spPr>
          <a:xfrm>
            <a:off x="457200" y="274638"/>
            <a:ext cx="8153400" cy="868362"/>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anchor="ct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just" fontAlgn="auto">
              <a:spcAft>
                <a:spcPts val="0"/>
              </a:spcAft>
              <a:defRPr/>
            </a:pPr>
            <a:endParaRPr lang="en-US" sz="3200" dirty="0" smtClean="0"/>
          </a:p>
        </p:txBody>
      </p:sp>
      <p:sp>
        <p:nvSpPr>
          <p:cNvPr id="3" name="Content Placeholder 2"/>
          <p:cNvSpPr>
            <a:spLocks noGrp="1"/>
          </p:cNvSpPr>
          <p:nvPr>
            <p:ph idx="1"/>
          </p:nvPr>
        </p:nvSpPr>
        <p:spPr>
          <a:xfrm>
            <a:off x="457200" y="1371600"/>
            <a:ext cx="8229600" cy="4994275"/>
          </a:xfrm>
        </p:spPr>
        <p:txBody>
          <a:bodyPr/>
          <a:lstStyle>
            <a:lvl1pPr>
              <a:buFont typeface="Wingdings" pitchFamily="2" charset="2"/>
              <a:buChar char="§"/>
              <a:defRPr sz="2800"/>
            </a:lvl1pPr>
            <a:lvl2pPr>
              <a:buFont typeface="Arial" pitchFamily="34" charset="0"/>
              <a:buChar char="•"/>
              <a:defRPr sz="2800"/>
            </a:lvl2pPr>
            <a:lvl3pPr>
              <a:buFont typeface="Wingdings" pitchFamily="2" charset="2"/>
              <a:buChar char="ü"/>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9" name="Title Placeholder 1"/>
          <p:cNvSpPr>
            <a:spLocks noGrp="1"/>
          </p:cNvSpPr>
          <p:nvPr>
            <p:ph type="title"/>
          </p:nvPr>
        </p:nvSpPr>
        <p:spPr bwMode="auto">
          <a:xfrm>
            <a:off x="457200" y="274638"/>
            <a:ext cx="82296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3600"/>
            </a:lvl1pPr>
          </a:lstStyle>
          <a:p>
            <a:pPr lvl="0"/>
            <a:r>
              <a:rPr lang="en-US" dirty="0" smtClean="0"/>
              <a:t>Click to edit Master title style</a:t>
            </a:r>
          </a:p>
        </p:txBody>
      </p:sp>
    </p:spTree>
    <p:extLst>
      <p:ext uri="{BB962C8B-B14F-4D97-AF65-F5344CB8AC3E}">
        <p14:creationId xmlns:p14="http://schemas.microsoft.com/office/powerpoint/2010/main" val="278450451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bg>
      <p:bgPr shadeToTitle="1">
        <a:gradFill flip="none" rotWithShape="1">
          <a:gsLst>
            <a:gs pos="0">
              <a:srgbClr val="5E9EFF">
                <a:alpha val="93000"/>
              </a:srgbClr>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pic>
        <p:nvPicPr>
          <p:cNvPr id="7" name="Picture 6" descr="dio.JPG"/>
          <p:cNvPicPr>
            <a:picLocks noChangeAspect="1"/>
          </p:cNvPicPr>
          <p:nvPr/>
        </p:nvPicPr>
        <p:blipFill>
          <a:blip r:embed="rId2" cstate="print"/>
          <a:stretch>
            <a:fillRect/>
          </a:stretch>
        </p:blipFill>
        <p:spPr>
          <a:xfrm>
            <a:off x="0" y="0"/>
            <a:ext cx="9144000" cy="1268760"/>
          </a:xfrm>
          <a:prstGeom prst="rect">
            <a:avLst/>
          </a:prstGeom>
          <a:gradFill>
            <a:gsLst>
              <a:gs pos="0">
                <a:srgbClr val="5E9EFF"/>
              </a:gs>
              <a:gs pos="39999">
                <a:srgbClr val="85C2FF"/>
              </a:gs>
              <a:gs pos="70000">
                <a:srgbClr val="C4D6EB"/>
              </a:gs>
              <a:gs pos="100000">
                <a:srgbClr val="FFEBFA"/>
              </a:gs>
            </a:gsLst>
            <a:lin ang="5400000" scaled="0"/>
          </a:gradFill>
        </p:spPr>
      </p:pic>
      <p:sp>
        <p:nvSpPr>
          <p:cNvPr id="10" name="Text Placeholder 9"/>
          <p:cNvSpPr>
            <a:spLocks noGrp="1"/>
          </p:cNvSpPr>
          <p:nvPr>
            <p:ph type="body" sz="quarter" idx="10" hasCustomPrompt="1"/>
          </p:nvPr>
        </p:nvSpPr>
        <p:spPr>
          <a:xfrm>
            <a:off x="395288" y="1557338"/>
            <a:ext cx="4032250" cy="1079500"/>
          </a:xfrm>
        </p:spPr>
        <p:txBody>
          <a:bodyPr/>
          <a:lstStyle>
            <a:lvl1pPr>
              <a:buNone/>
              <a:defRPr baseline="0"/>
            </a:lvl1pPr>
          </a:lstStyle>
          <a:p>
            <a:pPr lvl="0"/>
            <a:r>
              <a:rPr lang="hr-HR" dirty="0" smtClean="0"/>
              <a:t>Click to add title</a:t>
            </a:r>
            <a:endParaRPr lang="hr-HR" dirty="0"/>
          </a:p>
        </p:txBody>
      </p:sp>
      <p:sp>
        <p:nvSpPr>
          <p:cNvPr id="12" name="Text Placeholder 11"/>
          <p:cNvSpPr>
            <a:spLocks noGrp="1"/>
          </p:cNvSpPr>
          <p:nvPr>
            <p:ph type="body" sz="quarter" idx="11" hasCustomPrompt="1"/>
          </p:nvPr>
        </p:nvSpPr>
        <p:spPr>
          <a:xfrm>
            <a:off x="395536" y="2780928"/>
            <a:ext cx="4608513" cy="3888160"/>
          </a:xfrm>
        </p:spPr>
        <p:txBody>
          <a:bodyPr>
            <a:normAutofit/>
          </a:bodyPr>
          <a:lstStyle>
            <a:lvl1pPr>
              <a:buNone/>
              <a:defRPr sz="2800" baseline="0"/>
            </a:lvl1pPr>
          </a:lstStyle>
          <a:p>
            <a:pPr lvl="0"/>
            <a:r>
              <a:rPr lang="hr-HR" dirty="0" smtClean="0"/>
              <a:t>Click to add text</a:t>
            </a:r>
            <a:endParaRPr lang="hr-HR" dirty="0"/>
          </a:p>
        </p:txBody>
      </p:sp>
      <p:sp>
        <p:nvSpPr>
          <p:cNvPr id="16" name="Content Placeholder 15"/>
          <p:cNvSpPr>
            <a:spLocks noGrp="1"/>
          </p:cNvSpPr>
          <p:nvPr>
            <p:ph sz="quarter" idx="12" hasCustomPrompt="1"/>
          </p:nvPr>
        </p:nvSpPr>
        <p:spPr>
          <a:xfrm>
            <a:off x="5292725" y="1628775"/>
            <a:ext cx="3671888" cy="5040585"/>
          </a:xfrm>
        </p:spPr>
        <p:txBody>
          <a:bodyPr/>
          <a:lstStyle>
            <a:lvl1pPr>
              <a:buNone/>
              <a:defRPr baseline="0"/>
            </a:lvl1pPr>
          </a:lstStyle>
          <a:p>
            <a:pPr lvl="0"/>
            <a:r>
              <a:rPr lang="hr-HR" dirty="0" smtClean="0"/>
              <a:t>Click to add content</a:t>
            </a:r>
            <a:endParaRPr lang="hr-HR" dirty="0"/>
          </a:p>
        </p:txBody>
      </p:sp>
      <p:sp>
        <p:nvSpPr>
          <p:cNvPr id="8" name="Text Placeholder 7"/>
          <p:cNvSpPr>
            <a:spLocks noGrp="1"/>
          </p:cNvSpPr>
          <p:nvPr>
            <p:ph type="body" sz="quarter" idx="13" hasCustomPrompt="1"/>
          </p:nvPr>
        </p:nvSpPr>
        <p:spPr>
          <a:xfrm>
            <a:off x="395288" y="0"/>
            <a:ext cx="4032250" cy="549275"/>
          </a:xfrm>
        </p:spPr>
        <p:txBody>
          <a:bodyPr>
            <a:noAutofit/>
          </a:bodyPr>
          <a:lstStyle>
            <a:lvl1pPr>
              <a:buNone/>
              <a:defRPr sz="3200" baseline="0">
                <a:solidFill>
                  <a:schemeClr val="bg1"/>
                </a:solidFill>
              </a:defRPr>
            </a:lvl1pPr>
          </a:lstStyle>
          <a:p>
            <a:pPr lvl="0"/>
            <a:r>
              <a:rPr lang="hr-HR" dirty="0" smtClean="0"/>
              <a:t>Enter your title here</a:t>
            </a:r>
            <a:endParaRPr lang="hr-H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13" name="Picture 12" descr="dio.JPG"/>
          <p:cNvPicPr>
            <a:picLocks noChangeAspect="1"/>
          </p:cNvPicPr>
          <p:nvPr/>
        </p:nvPicPr>
        <p:blipFill>
          <a:blip r:embed="rId2" cstate="print"/>
          <a:stretch>
            <a:fillRect/>
          </a:stretch>
        </p:blipFill>
        <p:spPr>
          <a:xfrm>
            <a:off x="0" y="0"/>
            <a:ext cx="9144000" cy="1428750"/>
          </a:xfrm>
          <a:prstGeom prst="rect">
            <a:avLst/>
          </a:prstGeom>
        </p:spPr>
      </p:pic>
      <p:sp>
        <p:nvSpPr>
          <p:cNvPr id="8" name="Text Placeholder 7"/>
          <p:cNvSpPr>
            <a:spLocks noGrp="1"/>
          </p:cNvSpPr>
          <p:nvPr>
            <p:ph type="body" sz="quarter" idx="10" hasCustomPrompt="1"/>
          </p:nvPr>
        </p:nvSpPr>
        <p:spPr>
          <a:xfrm>
            <a:off x="323528" y="1556792"/>
            <a:ext cx="8280920" cy="1295400"/>
          </a:xfrm>
        </p:spPr>
        <p:txBody>
          <a:bodyPr anchor="ctr">
            <a:normAutofit/>
          </a:bodyPr>
          <a:lstStyle>
            <a:lvl1pPr>
              <a:buNone/>
              <a:defRPr sz="3600" baseline="0"/>
            </a:lvl1pPr>
          </a:lstStyle>
          <a:p>
            <a:pPr lvl="0"/>
            <a:r>
              <a:rPr lang="hr-HR" dirty="0" smtClean="0"/>
              <a:t>Click to add title </a:t>
            </a:r>
            <a:endParaRPr lang="hr-HR" dirty="0"/>
          </a:p>
        </p:txBody>
      </p:sp>
      <p:sp>
        <p:nvSpPr>
          <p:cNvPr id="12" name="Content Placeholder 11"/>
          <p:cNvSpPr>
            <a:spLocks noGrp="1"/>
          </p:cNvSpPr>
          <p:nvPr>
            <p:ph sz="quarter" idx="11" hasCustomPrompt="1"/>
          </p:nvPr>
        </p:nvSpPr>
        <p:spPr>
          <a:xfrm>
            <a:off x="323528" y="2996952"/>
            <a:ext cx="8280920" cy="3600698"/>
          </a:xfrm>
        </p:spPr>
        <p:txBody>
          <a:bodyPr>
            <a:normAutofit/>
          </a:bodyPr>
          <a:lstStyle>
            <a:lvl1pPr>
              <a:buNone/>
              <a:defRPr sz="2800" baseline="0"/>
            </a:lvl1pPr>
          </a:lstStyle>
          <a:p>
            <a:pPr lvl="0"/>
            <a:r>
              <a:rPr lang="hr-HR" sz="2800" dirty="0" smtClean="0"/>
              <a:t>Click to add text</a:t>
            </a:r>
            <a:endParaRPr lang="hr-HR" dirty="0"/>
          </a:p>
        </p:txBody>
      </p:sp>
      <p:sp>
        <p:nvSpPr>
          <p:cNvPr id="6" name="Text Placeholder 5"/>
          <p:cNvSpPr>
            <a:spLocks noGrp="1"/>
          </p:cNvSpPr>
          <p:nvPr>
            <p:ph type="body" sz="quarter" idx="12" hasCustomPrompt="1"/>
          </p:nvPr>
        </p:nvSpPr>
        <p:spPr>
          <a:xfrm>
            <a:off x="250825" y="0"/>
            <a:ext cx="4537075" cy="620713"/>
          </a:xfrm>
        </p:spPr>
        <p:txBody>
          <a:bodyPr>
            <a:normAutofit/>
          </a:bodyPr>
          <a:lstStyle>
            <a:lvl1pPr>
              <a:buNone/>
              <a:defRPr sz="2800" baseline="0">
                <a:solidFill>
                  <a:schemeClr val="bg1"/>
                </a:solidFill>
              </a:defRPr>
            </a:lvl1pPr>
          </a:lstStyle>
          <a:p>
            <a:pPr lvl="0"/>
            <a:r>
              <a:rPr lang="hr-HR" sz="2800" dirty="0" smtClean="0">
                <a:solidFill>
                  <a:schemeClr val="bg1"/>
                </a:solidFill>
              </a:rPr>
              <a:t>Enter your title here</a:t>
            </a:r>
            <a:endParaRPr lang="hr-H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pic>
        <p:nvPicPr>
          <p:cNvPr id="8" name="Picture 7" descr="dio.JPG"/>
          <p:cNvPicPr>
            <a:picLocks noChangeAspect="1"/>
          </p:cNvPicPr>
          <p:nvPr/>
        </p:nvPicPr>
        <p:blipFill>
          <a:blip r:embed="rId2" cstate="print"/>
          <a:stretch>
            <a:fillRect/>
          </a:stretch>
        </p:blipFill>
        <p:spPr>
          <a:xfrm>
            <a:off x="0" y="0"/>
            <a:ext cx="9144000" cy="1428750"/>
          </a:xfrm>
          <a:prstGeom prst="rect">
            <a:avLst/>
          </a:prstGeom>
        </p:spPr>
      </p:pic>
      <p:sp>
        <p:nvSpPr>
          <p:cNvPr id="2" name="Title 1"/>
          <p:cNvSpPr>
            <a:spLocks noGrp="1"/>
          </p:cNvSpPr>
          <p:nvPr>
            <p:ph type="title" hasCustomPrompt="1"/>
          </p:nvPr>
        </p:nvSpPr>
        <p:spPr>
          <a:xfrm>
            <a:off x="467544" y="1484784"/>
            <a:ext cx="8229600" cy="1143000"/>
          </a:xfrm>
        </p:spPr>
        <p:txBody>
          <a:bodyPr>
            <a:normAutofit/>
          </a:bodyPr>
          <a:lstStyle>
            <a:lvl1pPr>
              <a:defRPr sz="3600" baseline="0"/>
            </a:lvl1pPr>
          </a:lstStyle>
          <a:p>
            <a:r>
              <a:rPr lang="hr-HR" sz="3600" dirty="0" smtClean="0"/>
              <a:t>Click to add title</a:t>
            </a:r>
            <a:endParaRPr lang="hr-HR" dirty="0"/>
          </a:p>
        </p:txBody>
      </p:sp>
      <p:sp>
        <p:nvSpPr>
          <p:cNvPr id="3" name="Content Placeholder 2"/>
          <p:cNvSpPr>
            <a:spLocks noGrp="1"/>
          </p:cNvSpPr>
          <p:nvPr>
            <p:ph sz="half" idx="1" hasCustomPrompt="1"/>
          </p:nvPr>
        </p:nvSpPr>
        <p:spPr>
          <a:xfrm>
            <a:off x="467544" y="2780928"/>
            <a:ext cx="4038600" cy="3744416"/>
          </a:xfrm>
        </p:spPr>
        <p:txBody>
          <a:bodyPr/>
          <a:lstStyle>
            <a:lvl1pPr>
              <a:buFont typeface="Wingdings" pitchFamily="2" charset="2"/>
              <a:buChar char="ü"/>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dirty="0" smtClean="0"/>
              <a:t>Click to add text</a:t>
            </a:r>
            <a:endParaRPr lang="hr-HR" dirty="0"/>
          </a:p>
        </p:txBody>
      </p:sp>
      <p:sp>
        <p:nvSpPr>
          <p:cNvPr id="4" name="Content Placeholder 3"/>
          <p:cNvSpPr>
            <a:spLocks noGrp="1"/>
          </p:cNvSpPr>
          <p:nvPr>
            <p:ph sz="half" idx="2" hasCustomPrompt="1"/>
          </p:nvPr>
        </p:nvSpPr>
        <p:spPr>
          <a:xfrm>
            <a:off x="4644008" y="2780928"/>
            <a:ext cx="4038600" cy="3744416"/>
          </a:xfrm>
        </p:spPr>
        <p:txBody>
          <a:bodyPr/>
          <a:lstStyle>
            <a:lvl1pPr>
              <a:buFont typeface="Wingdings" pitchFamily="2" charset="2"/>
              <a:buChar char="ü"/>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dirty="0" smtClean="0"/>
              <a:t>Click to add text</a:t>
            </a:r>
            <a:endParaRPr lang="hr-HR" dirty="0"/>
          </a:p>
        </p:txBody>
      </p:sp>
      <p:sp>
        <p:nvSpPr>
          <p:cNvPr id="7" name="Text Placeholder 6"/>
          <p:cNvSpPr>
            <a:spLocks noGrp="1"/>
          </p:cNvSpPr>
          <p:nvPr>
            <p:ph type="body" sz="quarter" idx="10" hasCustomPrompt="1"/>
          </p:nvPr>
        </p:nvSpPr>
        <p:spPr>
          <a:xfrm>
            <a:off x="323850" y="0"/>
            <a:ext cx="4608513" cy="620713"/>
          </a:xfrm>
        </p:spPr>
        <p:txBody>
          <a:bodyPr>
            <a:normAutofit/>
          </a:bodyPr>
          <a:lstStyle>
            <a:lvl1pPr>
              <a:buNone/>
              <a:defRPr sz="2800" baseline="0">
                <a:solidFill>
                  <a:schemeClr val="bg1"/>
                </a:solidFill>
              </a:defRPr>
            </a:lvl1pPr>
          </a:lstStyle>
          <a:p>
            <a:pPr lvl="0"/>
            <a:r>
              <a:rPr lang="hr-HR" sz="2800" dirty="0" smtClean="0">
                <a:solidFill>
                  <a:schemeClr val="bg1"/>
                </a:solidFill>
              </a:rPr>
              <a:t>Enter your title here</a:t>
            </a:r>
            <a:endParaRPr lang="hr-H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pic>
        <p:nvPicPr>
          <p:cNvPr id="10" name="Picture 9" descr="dio.JPG"/>
          <p:cNvPicPr>
            <a:picLocks noChangeAspect="1"/>
          </p:cNvPicPr>
          <p:nvPr/>
        </p:nvPicPr>
        <p:blipFill>
          <a:blip r:embed="rId2" cstate="print"/>
          <a:stretch>
            <a:fillRect/>
          </a:stretch>
        </p:blipFill>
        <p:spPr>
          <a:xfrm>
            <a:off x="0" y="0"/>
            <a:ext cx="9144000" cy="1428750"/>
          </a:xfrm>
          <a:prstGeom prst="rect">
            <a:avLst/>
          </a:prstGeom>
        </p:spPr>
      </p:pic>
      <p:sp>
        <p:nvSpPr>
          <p:cNvPr id="12" name="Text Placeholder 11"/>
          <p:cNvSpPr>
            <a:spLocks noGrp="1"/>
          </p:cNvSpPr>
          <p:nvPr>
            <p:ph type="body" sz="quarter" idx="10" hasCustomPrompt="1"/>
          </p:nvPr>
        </p:nvSpPr>
        <p:spPr>
          <a:xfrm>
            <a:off x="250825" y="1484313"/>
            <a:ext cx="6049963" cy="432519"/>
          </a:xfrm>
        </p:spPr>
        <p:txBody>
          <a:bodyPr>
            <a:noAutofit/>
          </a:bodyPr>
          <a:lstStyle>
            <a:lvl1pPr>
              <a:buNone/>
              <a:defRPr sz="2400" baseline="0">
                <a:solidFill>
                  <a:srgbClr val="7030A0"/>
                </a:solidFill>
              </a:defRPr>
            </a:lvl1pPr>
          </a:lstStyle>
          <a:p>
            <a:pPr lvl="0"/>
            <a:r>
              <a:rPr lang="hr-HR" dirty="0" smtClean="0"/>
              <a:t>Click to add subtitle</a:t>
            </a:r>
            <a:endParaRPr lang="hr-HR" dirty="0"/>
          </a:p>
        </p:txBody>
      </p:sp>
      <p:sp>
        <p:nvSpPr>
          <p:cNvPr id="13" name="Rounded Rectangle 12"/>
          <p:cNvSpPr/>
          <p:nvPr/>
        </p:nvSpPr>
        <p:spPr>
          <a:xfrm>
            <a:off x="251520" y="2132856"/>
            <a:ext cx="8136904" cy="43204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5" name="Text Placeholder 14"/>
          <p:cNvSpPr>
            <a:spLocks noGrp="1"/>
          </p:cNvSpPr>
          <p:nvPr>
            <p:ph type="body" sz="quarter" idx="11" hasCustomPrompt="1"/>
          </p:nvPr>
        </p:nvSpPr>
        <p:spPr>
          <a:xfrm>
            <a:off x="323528" y="2204864"/>
            <a:ext cx="7848600" cy="288925"/>
          </a:xfrm>
        </p:spPr>
        <p:txBody>
          <a:bodyPr>
            <a:noAutofit/>
          </a:bodyPr>
          <a:lstStyle>
            <a:lvl1pPr>
              <a:buNone/>
              <a:defRPr sz="1800" baseline="0"/>
            </a:lvl1pPr>
          </a:lstStyle>
          <a:p>
            <a:pPr lvl="0"/>
            <a:r>
              <a:rPr lang="hr-HR" sz="1800" dirty="0" smtClean="0"/>
              <a:t>Click to add your title</a:t>
            </a:r>
            <a:endParaRPr lang="hr-HR" dirty="0"/>
          </a:p>
        </p:txBody>
      </p:sp>
      <p:sp>
        <p:nvSpPr>
          <p:cNvPr id="17" name="Text Placeholder 16"/>
          <p:cNvSpPr>
            <a:spLocks noGrp="1"/>
          </p:cNvSpPr>
          <p:nvPr>
            <p:ph type="body" sz="quarter" idx="12" hasCustomPrompt="1"/>
          </p:nvPr>
        </p:nvSpPr>
        <p:spPr>
          <a:xfrm>
            <a:off x="251520" y="2636838"/>
            <a:ext cx="8136830" cy="1440234"/>
          </a:xfrm>
        </p:spPr>
        <p:txBody>
          <a:bodyPr>
            <a:normAutofit/>
          </a:bodyPr>
          <a:lstStyle>
            <a:lvl1pPr>
              <a:buFont typeface="Arial" pitchFamily="34" charset="0"/>
              <a:buChar char="•"/>
              <a:defRPr sz="2000" baseline="0"/>
            </a:lvl1pPr>
          </a:lstStyle>
          <a:p>
            <a:pPr lvl="0"/>
            <a:r>
              <a:rPr lang="hr-HR" sz="2000" dirty="0" smtClean="0"/>
              <a:t>Add text here</a:t>
            </a:r>
          </a:p>
          <a:p>
            <a:pPr lvl="0"/>
            <a:r>
              <a:rPr lang="hr-HR" sz="2000" dirty="0" smtClean="0"/>
              <a:t>Add text here</a:t>
            </a:r>
          </a:p>
          <a:p>
            <a:pPr lvl="0"/>
            <a:r>
              <a:rPr lang="hr-HR" sz="2000" dirty="0" smtClean="0"/>
              <a:t>Add text here</a:t>
            </a:r>
            <a:endParaRPr lang="hr-HR" sz="1800" dirty="0" smtClean="0"/>
          </a:p>
        </p:txBody>
      </p:sp>
      <p:sp>
        <p:nvSpPr>
          <p:cNvPr id="18" name="Rounded Rectangle 17"/>
          <p:cNvSpPr/>
          <p:nvPr/>
        </p:nvSpPr>
        <p:spPr>
          <a:xfrm>
            <a:off x="251520" y="4293096"/>
            <a:ext cx="8136904" cy="432048"/>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0" name="Text Placeholder 19"/>
          <p:cNvSpPr>
            <a:spLocks noGrp="1"/>
          </p:cNvSpPr>
          <p:nvPr>
            <p:ph type="body" sz="quarter" idx="13" hasCustomPrompt="1"/>
          </p:nvPr>
        </p:nvSpPr>
        <p:spPr>
          <a:xfrm>
            <a:off x="395288" y="4365625"/>
            <a:ext cx="7921625" cy="287338"/>
          </a:xfrm>
        </p:spPr>
        <p:txBody>
          <a:bodyPr>
            <a:noAutofit/>
          </a:bodyPr>
          <a:lstStyle>
            <a:lvl1pPr>
              <a:buNone/>
              <a:defRPr sz="1800"/>
            </a:lvl1pPr>
          </a:lstStyle>
          <a:p>
            <a:pPr lvl="0"/>
            <a:r>
              <a:rPr lang="hr-HR" sz="1800" dirty="0" smtClean="0"/>
              <a:t>Click to add your title</a:t>
            </a:r>
            <a:endParaRPr lang="hr-HR" dirty="0"/>
          </a:p>
        </p:txBody>
      </p:sp>
      <p:sp>
        <p:nvSpPr>
          <p:cNvPr id="22" name="Text Placeholder 21"/>
          <p:cNvSpPr>
            <a:spLocks noGrp="1"/>
          </p:cNvSpPr>
          <p:nvPr>
            <p:ph type="body" sz="quarter" idx="14" hasCustomPrompt="1"/>
          </p:nvPr>
        </p:nvSpPr>
        <p:spPr>
          <a:xfrm>
            <a:off x="250825" y="4797425"/>
            <a:ext cx="8209607" cy="1800225"/>
          </a:xfrm>
        </p:spPr>
        <p:txBody>
          <a:bodyPr>
            <a:normAutofit/>
          </a:bodyPr>
          <a:lstStyle>
            <a:lvl1pPr>
              <a:buFont typeface="Arial" pitchFamily="34" charset="0"/>
              <a:buChar char="•"/>
              <a:defRPr sz="2000" baseline="0"/>
            </a:lvl1pPr>
          </a:lstStyle>
          <a:p>
            <a:pPr lvl="0"/>
            <a:r>
              <a:rPr lang="hr-HR" sz="2000" dirty="0" smtClean="0"/>
              <a:t>Add text here</a:t>
            </a:r>
          </a:p>
          <a:p>
            <a:pPr lvl="0"/>
            <a:r>
              <a:rPr lang="hr-HR" sz="2000" dirty="0" smtClean="0"/>
              <a:t>Add text here</a:t>
            </a:r>
          </a:p>
          <a:p>
            <a:pPr lvl="0"/>
            <a:r>
              <a:rPr lang="hr-HR" sz="2000" dirty="0" smtClean="0"/>
              <a:t>Add text here</a:t>
            </a:r>
            <a:endParaRPr lang="hr-HR" dirty="0"/>
          </a:p>
        </p:txBody>
      </p:sp>
      <p:sp>
        <p:nvSpPr>
          <p:cNvPr id="14" name="Text Placeholder 13"/>
          <p:cNvSpPr>
            <a:spLocks noGrp="1"/>
          </p:cNvSpPr>
          <p:nvPr>
            <p:ph type="body" sz="quarter" idx="15" hasCustomPrompt="1"/>
          </p:nvPr>
        </p:nvSpPr>
        <p:spPr>
          <a:xfrm>
            <a:off x="539750" y="188913"/>
            <a:ext cx="4392613" cy="503237"/>
          </a:xfrm>
        </p:spPr>
        <p:txBody>
          <a:bodyPr>
            <a:noAutofit/>
          </a:bodyPr>
          <a:lstStyle>
            <a:lvl1pPr>
              <a:buNone/>
              <a:defRPr sz="3200" baseline="0">
                <a:solidFill>
                  <a:schemeClr val="bg1"/>
                </a:solidFill>
              </a:defRPr>
            </a:lvl1pPr>
          </a:lstStyle>
          <a:p>
            <a:pPr lvl="0"/>
            <a:r>
              <a:rPr lang="hr-HR" dirty="0" smtClean="0"/>
              <a:t>Enter your title here</a:t>
            </a:r>
            <a:endParaRPr lang="hr-H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6" name="Picture 5" descr="dio.JPG"/>
          <p:cNvPicPr>
            <a:picLocks noChangeAspect="1"/>
          </p:cNvPicPr>
          <p:nvPr/>
        </p:nvPicPr>
        <p:blipFill>
          <a:blip r:embed="rId2" cstate="print"/>
          <a:stretch>
            <a:fillRect/>
          </a:stretch>
        </p:blipFill>
        <p:spPr>
          <a:xfrm>
            <a:off x="0" y="0"/>
            <a:ext cx="9144000" cy="1428750"/>
          </a:xfrm>
          <a:prstGeom prst="rect">
            <a:avLst/>
          </a:prstGeom>
        </p:spPr>
      </p:pic>
      <p:sp>
        <p:nvSpPr>
          <p:cNvPr id="8" name="Text Placeholder 7"/>
          <p:cNvSpPr>
            <a:spLocks noGrp="1"/>
          </p:cNvSpPr>
          <p:nvPr>
            <p:ph type="body" sz="quarter" idx="10" hasCustomPrompt="1"/>
          </p:nvPr>
        </p:nvSpPr>
        <p:spPr>
          <a:xfrm>
            <a:off x="179388" y="1484313"/>
            <a:ext cx="8640762" cy="576535"/>
          </a:xfrm>
        </p:spPr>
        <p:txBody>
          <a:bodyPr>
            <a:normAutofit/>
          </a:bodyPr>
          <a:lstStyle>
            <a:lvl1pPr>
              <a:buNone/>
              <a:defRPr sz="2400" baseline="0">
                <a:solidFill>
                  <a:srgbClr val="7030A0"/>
                </a:solidFill>
              </a:defRPr>
            </a:lvl1pPr>
          </a:lstStyle>
          <a:p>
            <a:pPr lvl="0"/>
            <a:r>
              <a:rPr lang="hr-HR" dirty="0" smtClean="0"/>
              <a:t>Click to add subtitle</a:t>
            </a:r>
            <a:endParaRPr lang="hr-HR" dirty="0"/>
          </a:p>
        </p:txBody>
      </p:sp>
      <p:sp>
        <p:nvSpPr>
          <p:cNvPr id="10" name="Text Placeholder 9"/>
          <p:cNvSpPr>
            <a:spLocks noGrp="1"/>
          </p:cNvSpPr>
          <p:nvPr>
            <p:ph type="body" sz="quarter" idx="11" hasCustomPrompt="1"/>
          </p:nvPr>
        </p:nvSpPr>
        <p:spPr>
          <a:xfrm>
            <a:off x="179388" y="2205038"/>
            <a:ext cx="4321175" cy="4392612"/>
          </a:xfrm>
        </p:spPr>
        <p:txBody>
          <a:bodyPr>
            <a:normAutofit/>
          </a:bodyPr>
          <a:lstStyle>
            <a:lvl1pPr>
              <a:buFont typeface="Arial" pitchFamily="34" charset="0"/>
              <a:buChar char="•"/>
              <a:defRPr sz="2000" baseline="0"/>
            </a:lvl1pPr>
          </a:lstStyle>
          <a:p>
            <a:pPr lvl="0"/>
            <a:r>
              <a:rPr lang="hr-HR" sz="2000" dirty="0" smtClean="0"/>
              <a:t>Add text here</a:t>
            </a:r>
          </a:p>
          <a:p>
            <a:pPr lvl="0"/>
            <a:r>
              <a:rPr lang="hr-HR" sz="2000" dirty="0" smtClean="0"/>
              <a:t>Add text here</a:t>
            </a:r>
          </a:p>
          <a:p>
            <a:pPr lvl="0"/>
            <a:r>
              <a:rPr lang="hr-HR" sz="2000" dirty="0" smtClean="0"/>
              <a:t>Add text here</a:t>
            </a:r>
          </a:p>
          <a:p>
            <a:pPr lvl="0"/>
            <a:r>
              <a:rPr lang="hr-HR" sz="2000" dirty="0" smtClean="0"/>
              <a:t>Add text here</a:t>
            </a:r>
            <a:endParaRPr lang="hr-HR" dirty="0"/>
          </a:p>
        </p:txBody>
      </p:sp>
      <p:sp>
        <p:nvSpPr>
          <p:cNvPr id="12" name="Text Placeholder 11"/>
          <p:cNvSpPr>
            <a:spLocks noGrp="1"/>
          </p:cNvSpPr>
          <p:nvPr>
            <p:ph type="body" sz="quarter" idx="12" hasCustomPrompt="1"/>
          </p:nvPr>
        </p:nvSpPr>
        <p:spPr>
          <a:xfrm rot="10800000" flipV="1">
            <a:off x="6300191" y="3861046"/>
            <a:ext cx="935037" cy="720081"/>
          </a:xfrm>
        </p:spPr>
        <p:txBody>
          <a:bodyPr/>
          <a:lstStyle>
            <a:lvl1pPr>
              <a:buNone/>
              <a:defRPr/>
            </a:lvl1pPr>
            <a:lvl2pPr>
              <a:buNone/>
              <a:defRPr/>
            </a:lvl2pPr>
            <a:lvl3pPr>
              <a:buNone/>
              <a:defRPr/>
            </a:lvl3pPr>
            <a:lvl4pPr>
              <a:buNone/>
              <a:defRPr/>
            </a:lvl4pPr>
            <a:lvl5pPr>
              <a:buNone/>
              <a:defRPr/>
            </a:lvl5pPr>
          </a:lstStyle>
          <a:p>
            <a:pPr lvl="0"/>
            <a:r>
              <a:rPr lang="hr-HR" dirty="0" smtClean="0"/>
              <a:t>Text</a:t>
            </a:r>
            <a:endParaRPr lang="en-US" dirty="0" smtClean="0"/>
          </a:p>
        </p:txBody>
      </p:sp>
      <p:sp>
        <p:nvSpPr>
          <p:cNvPr id="17" name="Oval 16"/>
          <p:cNvSpPr/>
          <p:nvPr/>
        </p:nvSpPr>
        <p:spPr>
          <a:xfrm>
            <a:off x="6012160" y="2204864"/>
            <a:ext cx="136815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8" name="Oval 17"/>
          <p:cNvSpPr/>
          <p:nvPr/>
        </p:nvSpPr>
        <p:spPr>
          <a:xfrm>
            <a:off x="4572000" y="3717032"/>
            <a:ext cx="136815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9" name="Oval 18"/>
          <p:cNvSpPr/>
          <p:nvPr/>
        </p:nvSpPr>
        <p:spPr>
          <a:xfrm>
            <a:off x="7596336" y="3573016"/>
            <a:ext cx="1368152" cy="1296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0" name="Oval 19"/>
          <p:cNvSpPr/>
          <p:nvPr/>
        </p:nvSpPr>
        <p:spPr>
          <a:xfrm>
            <a:off x="6084168" y="5157192"/>
            <a:ext cx="1368152" cy="12241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1" name="Right Arrow 20"/>
          <p:cNvSpPr/>
          <p:nvPr/>
        </p:nvSpPr>
        <p:spPr>
          <a:xfrm rot="2508686">
            <a:off x="7273794" y="3239145"/>
            <a:ext cx="648072"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2" name="Right Arrow 21"/>
          <p:cNvSpPr/>
          <p:nvPr/>
        </p:nvSpPr>
        <p:spPr>
          <a:xfrm rot="7445476">
            <a:off x="7402808" y="4884561"/>
            <a:ext cx="57606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3" name="Right Arrow 22"/>
          <p:cNvSpPr/>
          <p:nvPr/>
        </p:nvSpPr>
        <p:spPr>
          <a:xfrm rot="13819105">
            <a:off x="5686546" y="4881743"/>
            <a:ext cx="57606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4" name="Right Arrow 23"/>
          <p:cNvSpPr/>
          <p:nvPr/>
        </p:nvSpPr>
        <p:spPr>
          <a:xfrm rot="19163132">
            <a:off x="5579343" y="3204420"/>
            <a:ext cx="57606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6" name="Text Placeholder 25"/>
          <p:cNvSpPr>
            <a:spLocks noGrp="1"/>
          </p:cNvSpPr>
          <p:nvPr>
            <p:ph type="body" sz="quarter" idx="13" hasCustomPrompt="1"/>
          </p:nvPr>
        </p:nvSpPr>
        <p:spPr>
          <a:xfrm>
            <a:off x="6156325" y="2565400"/>
            <a:ext cx="1079500" cy="576263"/>
          </a:xfrm>
        </p:spPr>
        <p:txBody>
          <a:bodyPr/>
          <a:lstStyle>
            <a:lvl1pPr>
              <a:buNone/>
              <a:defRPr/>
            </a:lvl1pPr>
            <a:lvl2pPr>
              <a:buNone/>
              <a:defRPr/>
            </a:lvl2pPr>
            <a:lvl3pPr>
              <a:buNone/>
              <a:defRPr/>
            </a:lvl3pPr>
            <a:lvl4pPr>
              <a:buNone/>
              <a:defRPr/>
            </a:lvl4pPr>
            <a:lvl5pPr>
              <a:buNone/>
              <a:defRPr/>
            </a:lvl5pPr>
          </a:lstStyle>
          <a:p>
            <a:pPr lvl="0"/>
            <a:r>
              <a:rPr lang="hr-HR" dirty="0" smtClean="0"/>
              <a:t>Text</a:t>
            </a:r>
            <a:endParaRPr lang="en-US" dirty="0" smtClean="0"/>
          </a:p>
        </p:txBody>
      </p:sp>
      <p:sp>
        <p:nvSpPr>
          <p:cNvPr id="28" name="Text Placeholder 27"/>
          <p:cNvSpPr>
            <a:spLocks noGrp="1"/>
          </p:cNvSpPr>
          <p:nvPr>
            <p:ph type="body" sz="quarter" idx="14" hasCustomPrompt="1"/>
          </p:nvPr>
        </p:nvSpPr>
        <p:spPr>
          <a:xfrm>
            <a:off x="7885113" y="3933825"/>
            <a:ext cx="863600" cy="574675"/>
          </a:xfrm>
        </p:spPr>
        <p:txBody>
          <a:bodyPr/>
          <a:lstStyle>
            <a:lvl1pPr>
              <a:buNone/>
              <a:defRPr/>
            </a:lvl1pPr>
            <a:lvl2pPr>
              <a:buNone/>
              <a:defRPr/>
            </a:lvl2pPr>
            <a:lvl3pPr>
              <a:buNone/>
              <a:defRPr/>
            </a:lvl3pPr>
            <a:lvl4pPr>
              <a:buNone/>
              <a:defRPr/>
            </a:lvl4pPr>
            <a:lvl5pPr>
              <a:buNone/>
              <a:defRPr/>
            </a:lvl5pPr>
          </a:lstStyle>
          <a:p>
            <a:pPr lvl="0"/>
            <a:r>
              <a:rPr lang="hr-HR" dirty="0" smtClean="0"/>
              <a:t>Text</a:t>
            </a:r>
            <a:endParaRPr lang="en-US" dirty="0" smtClean="0"/>
          </a:p>
        </p:txBody>
      </p:sp>
      <p:sp>
        <p:nvSpPr>
          <p:cNvPr id="30" name="Text Placeholder 29"/>
          <p:cNvSpPr>
            <a:spLocks noGrp="1"/>
          </p:cNvSpPr>
          <p:nvPr>
            <p:ph type="body" sz="quarter" idx="15" hasCustomPrompt="1"/>
          </p:nvPr>
        </p:nvSpPr>
        <p:spPr>
          <a:xfrm>
            <a:off x="6443663" y="5373688"/>
            <a:ext cx="865187" cy="647700"/>
          </a:xfrm>
        </p:spPr>
        <p:txBody>
          <a:bodyPr/>
          <a:lstStyle>
            <a:lvl1pPr>
              <a:buNone/>
              <a:defRPr/>
            </a:lvl1pPr>
            <a:lvl2pPr>
              <a:buNone/>
              <a:defRPr/>
            </a:lvl2pPr>
            <a:lvl3pPr>
              <a:buNone/>
              <a:defRPr/>
            </a:lvl3pPr>
            <a:lvl4pPr>
              <a:buNone/>
              <a:defRPr/>
            </a:lvl4pPr>
            <a:lvl5pPr>
              <a:buNone/>
              <a:defRPr/>
            </a:lvl5pPr>
          </a:lstStyle>
          <a:p>
            <a:pPr lvl="0"/>
            <a:r>
              <a:rPr lang="hr-HR" dirty="0" smtClean="0"/>
              <a:t>Text</a:t>
            </a:r>
            <a:endParaRPr lang="en-US" dirty="0" smtClean="0"/>
          </a:p>
        </p:txBody>
      </p:sp>
      <p:sp>
        <p:nvSpPr>
          <p:cNvPr id="32" name="Text Placeholder 31"/>
          <p:cNvSpPr>
            <a:spLocks noGrp="1"/>
          </p:cNvSpPr>
          <p:nvPr>
            <p:ph type="body" sz="quarter" idx="16" hasCustomPrompt="1"/>
          </p:nvPr>
        </p:nvSpPr>
        <p:spPr>
          <a:xfrm>
            <a:off x="4859338" y="4005263"/>
            <a:ext cx="865187" cy="647700"/>
          </a:xfrm>
        </p:spPr>
        <p:txBody>
          <a:bodyPr/>
          <a:lstStyle>
            <a:lvl1pPr>
              <a:buNone/>
              <a:defRPr/>
            </a:lvl1pPr>
            <a:lvl2pPr>
              <a:buNone/>
              <a:defRPr/>
            </a:lvl2pPr>
            <a:lvl3pPr>
              <a:buNone/>
              <a:defRPr/>
            </a:lvl3pPr>
            <a:lvl4pPr>
              <a:buNone/>
              <a:defRPr/>
            </a:lvl4pPr>
            <a:lvl5pPr>
              <a:buNone/>
              <a:defRPr/>
            </a:lvl5pPr>
          </a:lstStyle>
          <a:p>
            <a:pPr lvl="0"/>
            <a:r>
              <a:rPr lang="hr-HR" dirty="0" smtClean="0"/>
              <a:t>Text</a:t>
            </a:r>
            <a:endParaRPr lang="en-US" dirty="0" smtClean="0"/>
          </a:p>
        </p:txBody>
      </p:sp>
      <p:sp>
        <p:nvSpPr>
          <p:cNvPr id="34" name="Text Placeholder 33"/>
          <p:cNvSpPr>
            <a:spLocks noGrp="1"/>
          </p:cNvSpPr>
          <p:nvPr>
            <p:ph type="body" sz="quarter" idx="17" hasCustomPrompt="1"/>
          </p:nvPr>
        </p:nvSpPr>
        <p:spPr>
          <a:xfrm>
            <a:off x="395288" y="0"/>
            <a:ext cx="4537075" cy="620713"/>
          </a:xfrm>
        </p:spPr>
        <p:txBody>
          <a:bodyPr>
            <a:normAutofit/>
          </a:bodyPr>
          <a:lstStyle>
            <a:lvl1pPr>
              <a:buNone/>
              <a:defRPr sz="3200" baseline="0">
                <a:solidFill>
                  <a:schemeClr val="bg1"/>
                </a:solidFill>
              </a:defRPr>
            </a:lvl1pPr>
          </a:lstStyle>
          <a:p>
            <a:pPr lvl="0"/>
            <a:r>
              <a:rPr lang="hr-HR" dirty="0" smtClean="0"/>
              <a:t>Enter your title here</a:t>
            </a:r>
            <a:endParaRPr lang="hr-H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5" name="Picture 4" descr="dio.JPG"/>
          <p:cNvPicPr>
            <a:picLocks noChangeAspect="1"/>
          </p:cNvPicPr>
          <p:nvPr/>
        </p:nvPicPr>
        <p:blipFill>
          <a:blip r:embed="rId2" cstate="print"/>
          <a:stretch>
            <a:fillRect/>
          </a:stretch>
        </p:blipFill>
        <p:spPr>
          <a:xfrm>
            <a:off x="0" y="0"/>
            <a:ext cx="9144000" cy="1428750"/>
          </a:xfrm>
          <a:prstGeom prst="rect">
            <a:avLst/>
          </a:prstGeom>
        </p:spPr>
      </p:pic>
      <p:sp>
        <p:nvSpPr>
          <p:cNvPr id="7" name="Text Placeholder 6"/>
          <p:cNvSpPr>
            <a:spLocks noGrp="1"/>
          </p:cNvSpPr>
          <p:nvPr>
            <p:ph type="body" sz="quarter" idx="10" hasCustomPrompt="1"/>
          </p:nvPr>
        </p:nvSpPr>
        <p:spPr>
          <a:xfrm>
            <a:off x="395536" y="1556792"/>
            <a:ext cx="6479927" cy="360040"/>
          </a:xfrm>
        </p:spPr>
        <p:txBody>
          <a:bodyPr>
            <a:noAutofit/>
          </a:bodyPr>
          <a:lstStyle>
            <a:lvl1pPr>
              <a:buNone/>
              <a:defRPr sz="2400" baseline="0">
                <a:solidFill>
                  <a:srgbClr val="7030A0"/>
                </a:solidFill>
              </a:defRPr>
            </a:lvl1pPr>
          </a:lstStyle>
          <a:p>
            <a:pPr lvl="0"/>
            <a:r>
              <a:rPr lang="hr-HR" dirty="0" smtClean="0"/>
              <a:t>Click to add subtitle</a:t>
            </a:r>
            <a:endParaRPr lang="hr-HR" dirty="0"/>
          </a:p>
        </p:txBody>
      </p:sp>
      <p:sp>
        <p:nvSpPr>
          <p:cNvPr id="11" name="Content Placeholder 10"/>
          <p:cNvSpPr>
            <a:spLocks noGrp="1"/>
          </p:cNvSpPr>
          <p:nvPr>
            <p:ph sz="quarter" idx="11" hasCustomPrompt="1"/>
          </p:nvPr>
        </p:nvSpPr>
        <p:spPr>
          <a:xfrm>
            <a:off x="395288" y="2205038"/>
            <a:ext cx="3600450" cy="4248150"/>
          </a:xfrm>
        </p:spPr>
        <p:txBody>
          <a:bodyPr>
            <a:normAutofit/>
          </a:bodyPr>
          <a:lstStyle>
            <a:lvl1pPr>
              <a:defRPr sz="2800" baseline="0"/>
            </a:lvl1pPr>
          </a:lstStyle>
          <a:p>
            <a:pPr lvl="0"/>
            <a:r>
              <a:rPr lang="hr-HR" dirty="0" smtClean="0"/>
              <a:t>Click to add text</a:t>
            </a:r>
            <a:endParaRPr lang="hr-HR" dirty="0"/>
          </a:p>
        </p:txBody>
      </p:sp>
      <p:sp>
        <p:nvSpPr>
          <p:cNvPr id="13" name="Text Placeholder 12"/>
          <p:cNvSpPr>
            <a:spLocks noGrp="1"/>
          </p:cNvSpPr>
          <p:nvPr>
            <p:ph type="body" sz="quarter" idx="12" hasCustomPrompt="1"/>
          </p:nvPr>
        </p:nvSpPr>
        <p:spPr>
          <a:xfrm>
            <a:off x="4356100" y="2204865"/>
            <a:ext cx="4103688" cy="4248324"/>
          </a:xfrm>
        </p:spPr>
        <p:txBody>
          <a:bodyPr>
            <a:normAutofit/>
          </a:bodyPr>
          <a:lstStyle>
            <a:lvl1pPr>
              <a:defRPr sz="2800" baseline="0"/>
            </a:lvl1pPr>
          </a:lstStyle>
          <a:p>
            <a:pPr lvl="0"/>
            <a:r>
              <a:rPr lang="hr-HR" sz="2800" dirty="0" smtClean="0"/>
              <a:t>Add text here</a:t>
            </a:r>
          </a:p>
          <a:p>
            <a:pPr lvl="0"/>
            <a:r>
              <a:rPr lang="hr-HR" sz="2800" dirty="0" smtClean="0"/>
              <a:t>Add text here</a:t>
            </a:r>
          </a:p>
          <a:p>
            <a:pPr lvl="0"/>
            <a:r>
              <a:rPr lang="hr-HR" sz="2800" dirty="0" smtClean="0"/>
              <a:t>Add text here</a:t>
            </a:r>
          </a:p>
          <a:p>
            <a:pPr lvl="0"/>
            <a:r>
              <a:rPr lang="hr-HR" sz="2800" dirty="0" smtClean="0"/>
              <a:t>Add text here</a:t>
            </a:r>
          </a:p>
          <a:p>
            <a:pPr lvl="0"/>
            <a:endParaRPr lang="hr-HR" dirty="0"/>
          </a:p>
        </p:txBody>
      </p:sp>
      <p:sp>
        <p:nvSpPr>
          <p:cNvPr id="15" name="Text Placeholder 14"/>
          <p:cNvSpPr>
            <a:spLocks noGrp="1"/>
          </p:cNvSpPr>
          <p:nvPr>
            <p:ph type="body" sz="quarter" idx="13" hasCustomPrompt="1"/>
          </p:nvPr>
        </p:nvSpPr>
        <p:spPr>
          <a:xfrm>
            <a:off x="395536" y="0"/>
            <a:ext cx="4824412" cy="575791"/>
          </a:xfrm>
        </p:spPr>
        <p:txBody>
          <a:bodyPr>
            <a:noAutofit/>
          </a:bodyPr>
          <a:lstStyle>
            <a:lvl1pPr>
              <a:buNone/>
              <a:defRPr sz="3200" baseline="0">
                <a:solidFill>
                  <a:schemeClr val="bg1"/>
                </a:solidFill>
              </a:defRPr>
            </a:lvl1pPr>
          </a:lstStyle>
          <a:p>
            <a:pPr lvl="0"/>
            <a:r>
              <a:rPr lang="hr-HR" dirty="0" smtClean="0"/>
              <a:t>Enter your title here</a:t>
            </a:r>
            <a:endParaRPr lang="hr-H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8" name="Picture 7" descr="dio.JPG"/>
          <p:cNvPicPr>
            <a:picLocks noChangeAspect="1"/>
          </p:cNvPicPr>
          <p:nvPr/>
        </p:nvPicPr>
        <p:blipFill>
          <a:blip r:embed="rId2" cstate="print"/>
          <a:stretch>
            <a:fillRect/>
          </a:stretch>
        </p:blipFill>
        <p:spPr>
          <a:xfrm>
            <a:off x="0" y="0"/>
            <a:ext cx="9144000" cy="1428750"/>
          </a:xfrm>
          <a:prstGeom prst="rect">
            <a:avLst/>
          </a:prstGeom>
        </p:spPr>
      </p:pic>
      <p:sp>
        <p:nvSpPr>
          <p:cNvPr id="10" name="Text Placeholder 9"/>
          <p:cNvSpPr>
            <a:spLocks noGrp="1"/>
          </p:cNvSpPr>
          <p:nvPr>
            <p:ph type="body" sz="quarter" idx="10" hasCustomPrompt="1"/>
          </p:nvPr>
        </p:nvSpPr>
        <p:spPr>
          <a:xfrm>
            <a:off x="323850" y="0"/>
            <a:ext cx="4824413" cy="620713"/>
          </a:xfrm>
        </p:spPr>
        <p:txBody>
          <a:bodyPr>
            <a:normAutofit/>
          </a:bodyPr>
          <a:lstStyle>
            <a:lvl1pPr>
              <a:buNone/>
              <a:defRPr sz="3200" baseline="0">
                <a:solidFill>
                  <a:schemeClr val="bg1"/>
                </a:solidFill>
              </a:defRPr>
            </a:lvl1pPr>
          </a:lstStyle>
          <a:p>
            <a:pPr lvl="0"/>
            <a:r>
              <a:rPr lang="hr-HR" sz="3200" dirty="0" smtClean="0">
                <a:solidFill>
                  <a:schemeClr val="bg1"/>
                </a:solidFill>
              </a:rPr>
              <a:t>Enter your title here</a:t>
            </a:r>
            <a:endParaRPr lang="hr-HR" dirty="0"/>
          </a:p>
        </p:txBody>
      </p:sp>
      <p:sp>
        <p:nvSpPr>
          <p:cNvPr id="12" name="Text Placeholder 11"/>
          <p:cNvSpPr>
            <a:spLocks noGrp="1"/>
          </p:cNvSpPr>
          <p:nvPr>
            <p:ph type="body" sz="quarter" idx="11" hasCustomPrompt="1"/>
          </p:nvPr>
        </p:nvSpPr>
        <p:spPr>
          <a:xfrm>
            <a:off x="323850" y="1557338"/>
            <a:ext cx="8280400" cy="503237"/>
          </a:xfrm>
        </p:spPr>
        <p:txBody>
          <a:bodyPr>
            <a:noAutofit/>
          </a:bodyPr>
          <a:lstStyle>
            <a:lvl1pPr>
              <a:buNone/>
              <a:defRPr sz="2400" baseline="0">
                <a:solidFill>
                  <a:srgbClr val="7030A0"/>
                </a:solidFill>
              </a:defRPr>
            </a:lvl1pPr>
          </a:lstStyle>
          <a:p>
            <a:pPr lvl="0"/>
            <a:r>
              <a:rPr lang="hr-HR" sz="2400" dirty="0" smtClean="0">
                <a:solidFill>
                  <a:srgbClr val="7030A0"/>
                </a:solidFill>
              </a:rPr>
              <a:t>Click to add subtitle</a:t>
            </a:r>
            <a:endParaRPr lang="hr-HR" dirty="0"/>
          </a:p>
        </p:txBody>
      </p:sp>
      <p:sp>
        <p:nvSpPr>
          <p:cNvPr id="14" name="Content Placeholder 13"/>
          <p:cNvSpPr>
            <a:spLocks noGrp="1"/>
          </p:cNvSpPr>
          <p:nvPr>
            <p:ph sz="quarter" idx="12" hasCustomPrompt="1"/>
          </p:nvPr>
        </p:nvSpPr>
        <p:spPr>
          <a:xfrm>
            <a:off x="323850" y="2205038"/>
            <a:ext cx="3311525" cy="1800225"/>
          </a:xfrm>
        </p:spPr>
        <p:txBody>
          <a:bodyPr>
            <a:normAutofit/>
          </a:bodyPr>
          <a:lstStyle>
            <a:lvl1pPr>
              <a:buNone/>
              <a:defRPr sz="2000" baseline="0"/>
            </a:lvl1pPr>
          </a:lstStyle>
          <a:p>
            <a:pPr lvl="0"/>
            <a:r>
              <a:rPr lang="hr-HR" dirty="0" smtClean="0"/>
              <a:t>Add text</a:t>
            </a:r>
            <a:endParaRPr lang="hr-HR" dirty="0"/>
          </a:p>
        </p:txBody>
      </p:sp>
      <p:sp>
        <p:nvSpPr>
          <p:cNvPr id="16" name="Content Placeholder 15"/>
          <p:cNvSpPr>
            <a:spLocks noGrp="1"/>
          </p:cNvSpPr>
          <p:nvPr>
            <p:ph sz="quarter" idx="13" hasCustomPrompt="1"/>
          </p:nvPr>
        </p:nvSpPr>
        <p:spPr>
          <a:xfrm>
            <a:off x="323850" y="4149725"/>
            <a:ext cx="3312046" cy="2159000"/>
          </a:xfrm>
        </p:spPr>
        <p:txBody>
          <a:bodyPr>
            <a:normAutofit/>
          </a:bodyPr>
          <a:lstStyle>
            <a:lvl1pPr>
              <a:buNone/>
              <a:defRPr sz="2000" baseline="0"/>
            </a:lvl1pPr>
            <a:lvl2pPr>
              <a:buNone/>
              <a:defRPr/>
            </a:lvl2pPr>
            <a:lvl3pPr>
              <a:buNone/>
              <a:defRPr/>
            </a:lvl3pPr>
            <a:lvl4pPr>
              <a:buNone/>
              <a:defRPr/>
            </a:lvl4pPr>
            <a:lvl5pPr>
              <a:buNone/>
              <a:defRPr/>
            </a:lvl5pPr>
          </a:lstStyle>
          <a:p>
            <a:pPr lvl="0"/>
            <a:r>
              <a:rPr lang="hr-HR" sz="2000" dirty="0" smtClean="0"/>
              <a:t>Add text</a:t>
            </a:r>
            <a:endParaRPr lang="en-US" dirty="0" smtClean="0"/>
          </a:p>
        </p:txBody>
      </p:sp>
      <p:sp>
        <p:nvSpPr>
          <p:cNvPr id="18" name="Text Placeholder 17"/>
          <p:cNvSpPr>
            <a:spLocks noGrp="1"/>
          </p:cNvSpPr>
          <p:nvPr>
            <p:ph type="body" sz="quarter" idx="14" hasCustomPrompt="1"/>
          </p:nvPr>
        </p:nvSpPr>
        <p:spPr>
          <a:xfrm>
            <a:off x="3851275" y="2204864"/>
            <a:ext cx="4824413" cy="1800399"/>
          </a:xfrm>
        </p:spPr>
        <p:txBody>
          <a:bodyPr>
            <a:normAutofit/>
          </a:bodyPr>
          <a:lstStyle>
            <a:lvl1pPr>
              <a:buFont typeface="Courier New" pitchFamily="49" charset="0"/>
              <a:buChar char="o"/>
              <a:defRPr sz="1800"/>
            </a:lvl1pPr>
          </a:lstStyle>
          <a:p>
            <a:pPr lvl="0"/>
            <a:r>
              <a:rPr lang="hr-HR" dirty="0" smtClean="0"/>
              <a:t>Add text here</a:t>
            </a:r>
          </a:p>
          <a:p>
            <a:pPr lvl="0"/>
            <a:r>
              <a:rPr lang="hr-HR" dirty="0" smtClean="0"/>
              <a:t>Add text here</a:t>
            </a:r>
          </a:p>
          <a:p>
            <a:pPr lvl="0"/>
            <a:r>
              <a:rPr lang="hr-HR" dirty="0" smtClean="0"/>
              <a:t>Add text here</a:t>
            </a:r>
          </a:p>
          <a:p>
            <a:pPr lvl="0"/>
            <a:r>
              <a:rPr lang="hr-HR" dirty="0" smtClean="0"/>
              <a:t>Add text here</a:t>
            </a:r>
          </a:p>
          <a:p>
            <a:pPr lvl="0"/>
            <a:endParaRPr lang="hr-HR" dirty="0"/>
          </a:p>
        </p:txBody>
      </p:sp>
      <p:sp>
        <p:nvSpPr>
          <p:cNvPr id="20" name="Text Placeholder 19"/>
          <p:cNvSpPr>
            <a:spLocks noGrp="1"/>
          </p:cNvSpPr>
          <p:nvPr>
            <p:ph type="body" sz="quarter" idx="15" hasCustomPrompt="1"/>
          </p:nvPr>
        </p:nvSpPr>
        <p:spPr>
          <a:xfrm>
            <a:off x="3851275" y="4149725"/>
            <a:ext cx="4897438" cy="2159000"/>
          </a:xfrm>
        </p:spPr>
        <p:txBody>
          <a:bodyPr>
            <a:normAutofit/>
          </a:bodyPr>
          <a:lstStyle>
            <a:lvl1pPr>
              <a:buFont typeface="Courier New" pitchFamily="49" charset="0"/>
              <a:buChar char="o"/>
              <a:defRPr sz="1800" baseline="0"/>
            </a:lvl1pPr>
            <a:lvl2pPr>
              <a:buNone/>
              <a:defRPr/>
            </a:lvl2pPr>
            <a:lvl3pPr>
              <a:buNone/>
              <a:defRPr/>
            </a:lvl3pPr>
            <a:lvl4pPr>
              <a:buNone/>
              <a:defRPr/>
            </a:lvl4pPr>
            <a:lvl5pPr>
              <a:buNone/>
              <a:defRPr/>
            </a:lvl5pPr>
          </a:lstStyle>
          <a:p>
            <a:pPr lvl="0"/>
            <a:r>
              <a:rPr lang="hr-HR" sz="1800" dirty="0" smtClean="0"/>
              <a:t>Add text here</a:t>
            </a:r>
          </a:p>
          <a:p>
            <a:pPr lvl="0"/>
            <a:r>
              <a:rPr lang="hr-HR" sz="1800" dirty="0" smtClean="0"/>
              <a:t>Add text here</a:t>
            </a:r>
          </a:p>
          <a:p>
            <a:pPr lvl="0"/>
            <a:r>
              <a:rPr lang="hr-HR" sz="1800" dirty="0" smtClean="0"/>
              <a:t>Add text here</a:t>
            </a:r>
          </a:p>
          <a:p>
            <a:pPr lvl="0"/>
            <a:r>
              <a:rPr lang="hr-HR" sz="1800" dirty="0" smtClean="0"/>
              <a:t>Add text here</a:t>
            </a:r>
            <a:endParaRPr lang="en-US" dirty="0"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pic>
        <p:nvPicPr>
          <p:cNvPr id="8" name="Picture 7" descr="dio.JPG"/>
          <p:cNvPicPr>
            <a:picLocks noChangeAspect="1"/>
          </p:cNvPicPr>
          <p:nvPr/>
        </p:nvPicPr>
        <p:blipFill>
          <a:blip r:embed="rId2" cstate="print"/>
          <a:stretch>
            <a:fillRect/>
          </a:stretch>
        </p:blipFill>
        <p:spPr>
          <a:xfrm>
            <a:off x="0" y="0"/>
            <a:ext cx="9144000" cy="1428750"/>
          </a:xfrm>
          <a:prstGeom prst="rect">
            <a:avLst/>
          </a:prstGeom>
        </p:spPr>
      </p:pic>
      <p:sp>
        <p:nvSpPr>
          <p:cNvPr id="10" name="Text Placeholder 9"/>
          <p:cNvSpPr>
            <a:spLocks noGrp="1"/>
          </p:cNvSpPr>
          <p:nvPr>
            <p:ph type="body" sz="quarter" idx="10" hasCustomPrompt="1"/>
          </p:nvPr>
        </p:nvSpPr>
        <p:spPr>
          <a:xfrm>
            <a:off x="395536" y="0"/>
            <a:ext cx="4752727" cy="620713"/>
          </a:xfrm>
        </p:spPr>
        <p:txBody>
          <a:bodyPr>
            <a:normAutofit/>
          </a:bodyPr>
          <a:lstStyle>
            <a:lvl1pPr>
              <a:buNone/>
              <a:defRPr sz="3200" baseline="0">
                <a:solidFill>
                  <a:schemeClr val="bg1"/>
                </a:solidFill>
              </a:defRPr>
            </a:lvl1pPr>
          </a:lstStyle>
          <a:p>
            <a:pPr lvl="0"/>
            <a:r>
              <a:rPr lang="hr-HR" sz="3200" dirty="0" smtClean="0"/>
              <a:t>Enter your title here</a:t>
            </a:r>
            <a:endParaRPr lang="hr-HR" dirty="0"/>
          </a:p>
        </p:txBody>
      </p:sp>
      <p:sp>
        <p:nvSpPr>
          <p:cNvPr id="12" name="Text Placeholder 11"/>
          <p:cNvSpPr>
            <a:spLocks noGrp="1"/>
          </p:cNvSpPr>
          <p:nvPr>
            <p:ph type="body" sz="quarter" idx="11" hasCustomPrompt="1"/>
          </p:nvPr>
        </p:nvSpPr>
        <p:spPr>
          <a:xfrm>
            <a:off x="250825" y="1484313"/>
            <a:ext cx="4897438" cy="431800"/>
          </a:xfrm>
        </p:spPr>
        <p:txBody>
          <a:bodyPr>
            <a:noAutofit/>
          </a:bodyPr>
          <a:lstStyle>
            <a:lvl1pPr>
              <a:buNone/>
              <a:defRPr sz="2400" baseline="0">
                <a:solidFill>
                  <a:srgbClr val="7030A0"/>
                </a:solidFill>
              </a:defRPr>
            </a:lvl1pPr>
          </a:lstStyle>
          <a:p>
            <a:pPr lvl="0"/>
            <a:r>
              <a:rPr lang="hr-HR" sz="2400" dirty="0" smtClean="0"/>
              <a:t>Click to add subtitle</a:t>
            </a:r>
            <a:endParaRPr lang="hr-HR" dirty="0"/>
          </a:p>
        </p:txBody>
      </p:sp>
      <p:sp>
        <p:nvSpPr>
          <p:cNvPr id="17" name="Chart Placeholder 16"/>
          <p:cNvSpPr>
            <a:spLocks noGrp="1"/>
          </p:cNvSpPr>
          <p:nvPr>
            <p:ph type="chart" sz="quarter" idx="12" hasCustomPrompt="1"/>
          </p:nvPr>
        </p:nvSpPr>
        <p:spPr>
          <a:xfrm>
            <a:off x="250825" y="2060575"/>
            <a:ext cx="4681215" cy="4105275"/>
          </a:xfrm>
        </p:spPr>
        <p:txBody>
          <a:bodyPr>
            <a:normAutofit/>
          </a:bodyPr>
          <a:lstStyle>
            <a:lvl1pPr>
              <a:buNone/>
              <a:defRPr sz="2000" baseline="0"/>
            </a:lvl1pPr>
          </a:lstStyle>
          <a:p>
            <a:r>
              <a:rPr lang="hr-HR" sz="2000" dirty="0" smtClean="0"/>
              <a:t>Click to add chart</a:t>
            </a:r>
            <a:endParaRPr lang="hr-HR" dirty="0"/>
          </a:p>
        </p:txBody>
      </p:sp>
      <p:sp>
        <p:nvSpPr>
          <p:cNvPr id="19" name="Text Placeholder 18"/>
          <p:cNvSpPr>
            <a:spLocks noGrp="1"/>
          </p:cNvSpPr>
          <p:nvPr>
            <p:ph type="body" sz="quarter" idx="13" hasCustomPrompt="1"/>
          </p:nvPr>
        </p:nvSpPr>
        <p:spPr>
          <a:xfrm>
            <a:off x="5004048" y="2060575"/>
            <a:ext cx="3889127" cy="4105275"/>
          </a:xfrm>
        </p:spPr>
        <p:txBody>
          <a:bodyPr>
            <a:normAutofit/>
          </a:bodyPr>
          <a:lstStyle>
            <a:lvl1pPr>
              <a:buFont typeface="Arial" pitchFamily="34" charset="0"/>
              <a:buChar char="•"/>
              <a:defRPr sz="2000" baseline="0"/>
            </a:lvl1pPr>
          </a:lstStyle>
          <a:p>
            <a:pPr lvl="0"/>
            <a:r>
              <a:rPr lang="hr-HR" sz="2000" dirty="0" smtClean="0"/>
              <a:t>Add text here</a:t>
            </a:r>
          </a:p>
          <a:p>
            <a:pPr lvl="0"/>
            <a:r>
              <a:rPr lang="hr-HR" sz="2000" dirty="0" smtClean="0"/>
              <a:t>Add text here</a:t>
            </a:r>
          </a:p>
          <a:p>
            <a:pPr lvl="0"/>
            <a:r>
              <a:rPr lang="hr-HR" sz="2000" dirty="0" smtClean="0"/>
              <a:t>Add text here</a:t>
            </a:r>
          </a:p>
          <a:p>
            <a:pPr lvl="0"/>
            <a:r>
              <a:rPr lang="hr-HR" sz="2000" dirty="0" smtClean="0"/>
              <a:t>Add text here</a:t>
            </a:r>
            <a:endParaRPr lang="hr-H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D7569-C061-4484-AA8E-18444A44AF97}" type="datetimeFigureOut">
              <a:rPr lang="hr-HR" smtClean="0"/>
              <a:pPr/>
              <a:t>15.11.2014.</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95F58-677B-4355-9F8F-0736B79B3115}"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4002" r:id="rId12"/>
    <p:sldLayoutId id="2147484003" r:id="rId13"/>
    <p:sldLayoutId id="2147484011" r:id="rId14"/>
    <p:sldLayoutId id="2147484061"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image" Target="../media/image4.jp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200" b="1" dirty="0" smtClean="0">
                <a:cs typeface="Times New Roman" pitchFamily="18" charset="0"/>
              </a:rPr>
              <a:t>Duane Wolf</a:t>
            </a:r>
            <a:br>
              <a:rPr lang="en-US" sz="3200" b="1" dirty="0" smtClean="0">
                <a:cs typeface="Times New Roman" pitchFamily="18" charset="0"/>
              </a:rPr>
            </a:br>
            <a:r>
              <a:rPr lang="en-US" sz="3200" b="1" dirty="0" smtClean="0">
                <a:cs typeface="Times New Roman" pitchFamily="18" charset="0"/>
              </a:rPr>
              <a:t>Attack Simulation Study</a:t>
            </a:r>
            <a:endParaRPr lang="en-US" sz="3200" b="1" dirty="0"/>
          </a:p>
        </p:txBody>
      </p:sp>
      <p:sp>
        <p:nvSpPr>
          <p:cNvPr id="2" name="Rectangle 1"/>
          <p:cNvSpPr/>
          <p:nvPr/>
        </p:nvSpPr>
        <p:spPr>
          <a:xfrm>
            <a:off x="683568" y="1556792"/>
            <a:ext cx="7632848" cy="3200876"/>
          </a:xfrm>
          <a:prstGeom prst="rect">
            <a:avLst/>
          </a:prstGeom>
        </p:spPr>
        <p:txBody>
          <a:bodyPr wrap="square">
            <a:spAutoFit/>
          </a:bodyPr>
          <a:lstStyle/>
          <a:p>
            <a:pPr marL="457200" indent="-457200">
              <a:spcAft>
                <a:spcPts val="1200"/>
              </a:spcAft>
              <a:buFont typeface="Wingdings" panose="05000000000000000000" pitchFamily="2" charset="2"/>
              <a:buChar char="§"/>
            </a:pPr>
            <a:r>
              <a:rPr lang="en-US" sz="3200" dirty="0" smtClean="0">
                <a:cs typeface="Times New Roman" pitchFamily="18" charset="0"/>
              </a:rPr>
              <a:t>Tests the speed an un-handcuffed  suspect sitting on a six-inch curb can launch an attack and </a:t>
            </a:r>
            <a:r>
              <a:rPr lang="en-US" sz="3200" dirty="0" smtClean="0"/>
              <a:t>cover </a:t>
            </a:r>
            <a:r>
              <a:rPr lang="en-US" sz="3200" dirty="0"/>
              <a:t>a distance of five </a:t>
            </a:r>
            <a:r>
              <a:rPr lang="en-US" sz="3200" dirty="0" smtClean="0"/>
              <a:t>feet.</a:t>
            </a:r>
          </a:p>
          <a:p>
            <a:pPr marL="457200" indent="-457200">
              <a:buFont typeface="Wingdings" panose="05000000000000000000" pitchFamily="2" charset="2"/>
              <a:buChar char="§"/>
            </a:pPr>
            <a:r>
              <a:rPr lang="en-US" sz="3200" dirty="0" smtClean="0"/>
              <a:t>Tested from 3 different positions commonly used by officers.</a:t>
            </a:r>
            <a:endParaRPr lang="en-US" sz="3200" dirty="0"/>
          </a:p>
        </p:txBody>
      </p:sp>
      <p:sp>
        <p:nvSpPr>
          <p:cNvPr id="4" name="TextBox 3"/>
          <p:cNvSpPr txBox="1"/>
          <p:nvPr/>
        </p:nvSpPr>
        <p:spPr>
          <a:xfrm>
            <a:off x="395536" y="5229200"/>
            <a:ext cx="6552728" cy="1200329"/>
          </a:xfrm>
          <a:prstGeom prst="rect">
            <a:avLst/>
          </a:prstGeom>
          <a:noFill/>
        </p:spPr>
        <p:txBody>
          <a:bodyPr wrap="square" rtlCol="0">
            <a:spAutoFit/>
          </a:bodyPr>
          <a:lstStyle/>
          <a:p>
            <a:r>
              <a:rPr lang="en-US" dirty="0" smtClean="0"/>
              <a:t>Duane Wolf: LE Instructor, </a:t>
            </a:r>
            <a:r>
              <a:rPr lang="en-US" dirty="0"/>
              <a:t>Alexandria (MN) Technical and Community College</a:t>
            </a:r>
            <a:r>
              <a:rPr lang="en-US" dirty="0" smtClean="0"/>
              <a:t> . </a:t>
            </a:r>
            <a:r>
              <a:rPr lang="en-US" i="1" dirty="0"/>
              <a:t>Wolfe can be reached at:</a:t>
            </a:r>
            <a:r>
              <a:rPr lang="en-US" dirty="0"/>
              <a:t> </a:t>
            </a:r>
            <a:r>
              <a:rPr lang="en-US" b="1" u="sng" dirty="0"/>
              <a:t>DuaneW@alextech.edu</a:t>
            </a:r>
            <a:endParaRPr lang="en-US" dirty="0"/>
          </a:p>
          <a:p>
            <a:endParaRPr lang="en-US" dirty="0"/>
          </a:p>
        </p:txBody>
      </p:sp>
    </p:spTree>
    <p:extLst>
      <p:ext uri="{BB962C8B-B14F-4D97-AF65-F5344CB8AC3E}">
        <p14:creationId xmlns:p14="http://schemas.microsoft.com/office/powerpoint/2010/main" val="3622164018"/>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200" b="1" dirty="0" smtClean="0">
                <a:cs typeface="Times New Roman" pitchFamily="18" charset="0"/>
              </a:rPr>
              <a:t>Attack Simulation Design</a:t>
            </a:r>
            <a:endParaRPr lang="en-US" sz="3200" b="1" dirty="0"/>
          </a:p>
        </p:txBody>
      </p:sp>
      <p:sp>
        <p:nvSpPr>
          <p:cNvPr id="6" name="Rectangle 5"/>
          <p:cNvSpPr/>
          <p:nvPr/>
        </p:nvSpPr>
        <p:spPr>
          <a:xfrm>
            <a:off x="323528" y="1268760"/>
            <a:ext cx="8352928" cy="4355038"/>
          </a:xfrm>
          <a:prstGeom prst="rect">
            <a:avLst/>
          </a:prstGeom>
        </p:spPr>
        <p:txBody>
          <a:bodyPr wrap="square">
            <a:spAutoFit/>
          </a:bodyPr>
          <a:lstStyle/>
          <a:p>
            <a:pPr marL="457200" indent="-457200">
              <a:spcAft>
                <a:spcPts val="600"/>
              </a:spcAft>
              <a:buFont typeface="Wingdings" panose="05000000000000000000" pitchFamily="2" charset="2"/>
              <a:buChar char="§"/>
            </a:pPr>
            <a:r>
              <a:rPr lang="en-US" sz="2800" dirty="0" smtClean="0"/>
              <a:t>42 LE program volunteers, age 18-25, 2 females</a:t>
            </a:r>
          </a:p>
          <a:p>
            <a:pPr marL="457200" indent="-457200">
              <a:spcAft>
                <a:spcPts val="600"/>
              </a:spcAft>
              <a:buFont typeface="Wingdings" panose="05000000000000000000" pitchFamily="2" charset="2"/>
              <a:buChar char="§"/>
            </a:pPr>
            <a:r>
              <a:rPr lang="en-US" sz="2800" dirty="0" smtClean="0"/>
              <a:t>Suspects sitting on six-inch curb </a:t>
            </a:r>
            <a:r>
              <a:rPr lang="en-US" sz="2800" dirty="0"/>
              <a:t>with </a:t>
            </a:r>
            <a:r>
              <a:rPr lang="en-US" sz="2800" dirty="0" smtClean="0"/>
              <a:t>legs </a:t>
            </a:r>
            <a:r>
              <a:rPr lang="en-US" sz="2800" dirty="0"/>
              <a:t>configured to delay </a:t>
            </a:r>
            <a:r>
              <a:rPr lang="en-US" sz="2800" dirty="0" smtClean="0"/>
              <a:t>them in </a:t>
            </a:r>
            <a:r>
              <a:rPr lang="en-US" sz="2800" dirty="0"/>
              <a:t>launching a physical attack.</a:t>
            </a:r>
          </a:p>
          <a:p>
            <a:pPr marL="914400" lvl="1" indent="-457200">
              <a:spcAft>
                <a:spcPts val="600"/>
              </a:spcAft>
              <a:buFont typeface="Arial" panose="020B0604020202020204" pitchFamily="34" charset="0"/>
              <a:buChar char="•"/>
            </a:pPr>
            <a:r>
              <a:rPr lang="en-US" sz="2800" dirty="0" smtClean="0"/>
              <a:t>Legs straight out</a:t>
            </a:r>
          </a:p>
          <a:p>
            <a:pPr marL="914400" lvl="1" indent="-457200">
              <a:spcAft>
                <a:spcPts val="600"/>
              </a:spcAft>
              <a:buFont typeface="Arial" panose="020B0604020202020204" pitchFamily="34" charset="0"/>
              <a:buChar char="•"/>
            </a:pPr>
            <a:r>
              <a:rPr lang="en-US" sz="2800" dirty="0" smtClean="0"/>
              <a:t>Legs straight out with ankles crossed</a:t>
            </a:r>
          </a:p>
          <a:p>
            <a:pPr marL="914400" lvl="1" indent="-457200">
              <a:spcAft>
                <a:spcPts val="600"/>
              </a:spcAft>
              <a:buFont typeface="Arial" panose="020B0604020202020204" pitchFamily="34" charset="0"/>
              <a:buChar char="•"/>
            </a:pPr>
            <a:r>
              <a:rPr lang="en-US" sz="2800" dirty="0"/>
              <a:t>L</a:t>
            </a:r>
            <a:r>
              <a:rPr lang="en-US" sz="2800" dirty="0" smtClean="0"/>
              <a:t>egs </a:t>
            </a:r>
            <a:r>
              <a:rPr lang="en-US" sz="2800" dirty="0"/>
              <a:t>crossed "yoga-style" with heels tucked back against the </a:t>
            </a:r>
            <a:r>
              <a:rPr lang="en-US" sz="2800" dirty="0" smtClean="0"/>
              <a:t>curb</a:t>
            </a:r>
          </a:p>
          <a:p>
            <a:pPr marL="457200" indent="-457200">
              <a:buFont typeface="Arial" panose="020B0604020202020204" pitchFamily="34" charset="0"/>
              <a:buChar char="•"/>
            </a:pPr>
            <a:r>
              <a:rPr lang="en-US" sz="2800" dirty="0" smtClean="0"/>
              <a:t>Given a sound cue the suspect was told to move and slap a time on a table  five feet away.</a:t>
            </a:r>
          </a:p>
        </p:txBody>
      </p:sp>
    </p:spTree>
    <p:extLst>
      <p:ext uri="{BB962C8B-B14F-4D97-AF65-F5344CB8AC3E}">
        <p14:creationId xmlns:p14="http://schemas.microsoft.com/office/powerpoint/2010/main" val="750605160"/>
      </p:ext>
    </p:extLst>
  </p:cSld>
  <p:clrMapOvr>
    <a:masterClrMapping/>
  </p:clrMapOvr>
  <p:transition>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200" b="1" dirty="0">
                <a:cs typeface="Times New Roman" pitchFamily="18" charset="0"/>
              </a:rPr>
              <a:t>Duane Wolf – Attack Simulation</a:t>
            </a:r>
            <a:endParaRPr lang="en-US" sz="3200" b="1" dirty="0"/>
          </a:p>
        </p:txBody>
      </p:sp>
      <p:sp>
        <p:nvSpPr>
          <p:cNvPr id="4" name="Rectangle 3"/>
          <p:cNvSpPr/>
          <p:nvPr/>
        </p:nvSpPr>
        <p:spPr>
          <a:xfrm>
            <a:off x="586839" y="1295400"/>
            <a:ext cx="7696200" cy="3939540"/>
          </a:xfrm>
          <a:prstGeom prst="rect">
            <a:avLst/>
          </a:prstGeom>
        </p:spPr>
        <p:txBody>
          <a:bodyPr wrap="square">
            <a:spAutoFit/>
          </a:bodyPr>
          <a:lstStyle/>
          <a:p>
            <a:pPr marL="457200" indent="-457200">
              <a:buFont typeface="Wingdings" panose="05000000000000000000" pitchFamily="2" charset="2"/>
              <a:buChar char="§"/>
            </a:pPr>
            <a:r>
              <a:rPr lang="en-US" sz="2400" dirty="0" smtClean="0">
                <a:cs typeface="Times New Roman" panose="02020603050405020304" pitchFamily="18" charset="0"/>
              </a:rPr>
              <a:t>In this study: </a:t>
            </a:r>
          </a:p>
          <a:p>
            <a:pPr marL="914400" lvl="1" indent="-457200">
              <a:buFont typeface="Arial" panose="020B0604020202020204" pitchFamily="34" charset="0"/>
              <a:buChar char="•"/>
            </a:pPr>
            <a:r>
              <a:rPr lang="en-US" sz="2400" dirty="0" smtClean="0">
                <a:cs typeface="Times New Roman" panose="02020603050405020304" pitchFamily="18" charset="0"/>
              </a:rPr>
              <a:t>Processing time is 0 – suspects know </a:t>
            </a:r>
            <a:r>
              <a:rPr lang="en-US" sz="2400" dirty="0">
                <a:cs typeface="Times New Roman" panose="02020603050405020304" pitchFamily="18" charset="0"/>
              </a:rPr>
              <a:t>the meaning of the sound, which means time here is zero.</a:t>
            </a:r>
          </a:p>
          <a:p>
            <a:pPr marL="914400" lvl="1" indent="-457200">
              <a:buFont typeface="Arial" panose="020B0604020202020204" pitchFamily="34" charset="0"/>
              <a:buChar char="•"/>
            </a:pPr>
            <a:r>
              <a:rPr lang="en-US" sz="2400" dirty="0">
                <a:cs typeface="Times New Roman" panose="02020603050405020304" pitchFamily="18" charset="0"/>
              </a:rPr>
              <a:t>Situational </a:t>
            </a:r>
            <a:r>
              <a:rPr lang="en-US" sz="2400" dirty="0" smtClean="0">
                <a:cs typeface="Times New Roman" panose="02020603050405020304" pitchFamily="18" charset="0"/>
              </a:rPr>
              <a:t>awareness time is 0 – suspects know </a:t>
            </a:r>
            <a:r>
              <a:rPr lang="en-US" sz="2400" dirty="0">
                <a:cs typeface="Times New Roman" panose="02020603050405020304" pitchFamily="18" charset="0"/>
              </a:rPr>
              <a:t>how to interpret and project the meaning of the sound, so time is 0 sec once again.</a:t>
            </a:r>
          </a:p>
          <a:p>
            <a:pPr marL="914400" lvl="1" indent="-457200">
              <a:spcAft>
                <a:spcPts val="1200"/>
              </a:spcAft>
              <a:buFont typeface="Arial" panose="020B0604020202020204" pitchFamily="34" charset="0"/>
              <a:buChar char="•"/>
            </a:pPr>
            <a:r>
              <a:rPr lang="en-US" sz="2400" dirty="0">
                <a:cs typeface="Times New Roman" panose="02020603050405020304" pitchFamily="18" charset="0"/>
              </a:rPr>
              <a:t>Response </a:t>
            </a:r>
            <a:r>
              <a:rPr lang="en-US" sz="2400" dirty="0" smtClean="0">
                <a:cs typeface="Times New Roman" panose="02020603050405020304" pitchFamily="18" charset="0"/>
              </a:rPr>
              <a:t>selection is 0 </a:t>
            </a:r>
            <a:r>
              <a:rPr lang="en-US" sz="2400" dirty="0">
                <a:cs typeface="Times New Roman" panose="02020603050405020304" pitchFamily="18" charset="0"/>
              </a:rPr>
              <a:t>– </a:t>
            </a:r>
            <a:r>
              <a:rPr lang="en-US" sz="2400" dirty="0" smtClean="0">
                <a:cs typeface="Times New Roman" panose="02020603050405020304" pitchFamily="18" charset="0"/>
              </a:rPr>
              <a:t>there is only one </a:t>
            </a:r>
            <a:r>
              <a:rPr lang="en-US" sz="2400" dirty="0">
                <a:cs typeface="Times New Roman" panose="02020603050405020304" pitchFamily="18" charset="0"/>
              </a:rPr>
              <a:t>response, so time is 0 sec here too</a:t>
            </a:r>
            <a:r>
              <a:rPr lang="en-US" sz="2400" dirty="0" smtClean="0">
                <a:cs typeface="Times New Roman" panose="02020603050405020304" pitchFamily="18" charset="0"/>
              </a:rPr>
              <a:t>.</a:t>
            </a:r>
          </a:p>
          <a:p>
            <a:pPr marL="457200" indent="-457200">
              <a:buFont typeface="Wingdings" panose="05000000000000000000" pitchFamily="2" charset="2"/>
              <a:buChar char="§"/>
            </a:pPr>
            <a:r>
              <a:rPr lang="en-US" sz="2400" dirty="0" smtClean="0">
                <a:cs typeface="Times New Roman" panose="02020603050405020304" pitchFamily="18" charset="0"/>
              </a:rPr>
              <a:t>The suspect only has to perceive the sound and move. Perception for sound takes 0.19 sec. </a:t>
            </a:r>
            <a:endParaRPr lang="en-US" sz="2400" dirty="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92169652"/>
              </p:ext>
            </p:extLst>
          </p:nvPr>
        </p:nvGraphicFramePr>
        <p:xfrm>
          <a:off x="125290" y="5638800"/>
          <a:ext cx="8839198" cy="640080"/>
        </p:xfrm>
        <a:graphic>
          <a:graphicData uri="http://schemas.openxmlformats.org/drawingml/2006/table">
            <a:tbl>
              <a:tblPr firstRow="1" bandRow="1">
                <a:tableStyleId>{5C22544A-7EE6-4342-B048-85BDC9FD1C3A}</a:tableStyleId>
              </a:tblPr>
              <a:tblGrid>
                <a:gridCol w="1500996"/>
                <a:gridCol w="1470803"/>
                <a:gridCol w="1643358"/>
                <a:gridCol w="1328442"/>
                <a:gridCol w="1600200"/>
                <a:gridCol w="1295399"/>
              </a:tblGrid>
              <a:tr h="142875">
                <a:tc>
                  <a:txBody>
                    <a:bodyPr/>
                    <a:lstStyle/>
                    <a:p>
                      <a:pPr algn="ctr"/>
                      <a:r>
                        <a:rPr lang="en-US" sz="1800" dirty="0" smtClean="0">
                          <a:solidFill>
                            <a:schemeClr val="tx1"/>
                          </a:solidFill>
                          <a:latin typeface="+mn-lt"/>
                          <a:cs typeface="Times New Roman" pitchFamily="18" charset="0"/>
                        </a:rPr>
                        <a:t>Perception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1800" dirty="0" smtClean="0">
                          <a:solidFill>
                            <a:schemeClr val="tx1"/>
                          </a:solidFill>
                          <a:latin typeface="+mn-lt"/>
                          <a:cs typeface="Times New Roman" pitchFamily="18" charset="0"/>
                        </a:rPr>
                        <a:t>Processing</a:t>
                      </a:r>
                      <a:endParaRPr lang="en-US" sz="18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latin typeface="+mn-lt"/>
                          <a:cs typeface="Times New Roman" pitchFamily="18" charset="0"/>
                        </a:rPr>
                        <a:t>Situational Awareness</a:t>
                      </a:r>
                      <a:endParaRPr lang="en-US" sz="18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latin typeface="+mn-lt"/>
                          <a:cs typeface="Times New Roman" pitchFamily="18" charset="0"/>
                        </a:rPr>
                        <a:t>Response Selection</a:t>
                      </a:r>
                      <a:endParaRPr lang="en-US" sz="18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latin typeface="+mn-lt"/>
                          <a:cs typeface="Times New Roman" pitchFamily="18" charset="0"/>
                        </a:rPr>
                        <a:t>Movement Time</a:t>
                      </a:r>
                      <a:endParaRPr lang="en-US" sz="18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1800" dirty="0" smtClean="0">
                          <a:solidFill>
                            <a:schemeClr val="tx1"/>
                          </a:solidFill>
                          <a:latin typeface="+mn-lt"/>
                          <a:cs typeface="Times New Roman" pitchFamily="18" charset="0"/>
                        </a:rPr>
                        <a:t>Device Time</a:t>
                      </a:r>
                      <a:endParaRPr lang="en-US" sz="18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8882282"/>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683568" y="72008"/>
            <a:ext cx="7643192" cy="980728"/>
          </a:xfrm>
        </p:spPr>
        <p:txBody>
          <a:bodyPr>
            <a:noAutofit/>
          </a:bodyPr>
          <a:lstStyle/>
          <a:p>
            <a:r>
              <a:rPr lang="en-US" sz="3200" b="1" dirty="0" smtClean="0">
                <a:cs typeface="Times New Roman" pitchFamily="18" charset="0"/>
              </a:rPr>
              <a:t>Duane Wolf – Attack Simulation</a:t>
            </a:r>
            <a:r>
              <a:rPr lang="en-US" sz="3200" b="1" dirty="0" smtClean="0"/>
              <a:t/>
            </a:r>
            <a:br>
              <a:rPr lang="en-US" sz="3200" b="1" dirty="0" smtClean="0"/>
            </a:br>
            <a:r>
              <a:rPr lang="en-US" sz="3200" b="1" dirty="0" smtClean="0"/>
              <a:t>Time in seconds</a:t>
            </a:r>
            <a:endParaRPr lang="en-US" sz="3200" b="1" dirty="0"/>
          </a:p>
        </p:txBody>
      </p:sp>
      <p:graphicFrame>
        <p:nvGraphicFramePr>
          <p:cNvPr id="7" name="Table 6"/>
          <p:cNvGraphicFramePr>
            <a:graphicFrameLocks noGrp="1"/>
          </p:cNvGraphicFramePr>
          <p:nvPr>
            <p:extLst>
              <p:ext uri="{D42A27DB-BD31-4B8C-83A1-F6EECF244321}">
                <p14:modId xmlns:p14="http://schemas.microsoft.com/office/powerpoint/2010/main" val="583239394"/>
              </p:ext>
            </p:extLst>
          </p:nvPr>
        </p:nvGraphicFramePr>
        <p:xfrm>
          <a:off x="323529" y="1412776"/>
          <a:ext cx="8352928" cy="4464496"/>
        </p:xfrm>
        <a:graphic>
          <a:graphicData uri="http://schemas.openxmlformats.org/drawingml/2006/table">
            <a:tbl>
              <a:tblPr firstRow="1" bandRow="1">
                <a:tableStyleId>{5C22544A-7EE6-4342-B048-85BDC9FD1C3A}</a:tableStyleId>
              </a:tblPr>
              <a:tblGrid>
                <a:gridCol w="1867996"/>
                <a:gridCol w="2101497"/>
                <a:gridCol w="2334997"/>
                <a:gridCol w="2048438"/>
              </a:tblGrid>
              <a:tr h="1026770">
                <a:tc>
                  <a:txBody>
                    <a:bodyPr/>
                    <a:lstStyle/>
                    <a:p>
                      <a:pPr algn="ctr"/>
                      <a:r>
                        <a:rPr lang="en-US" sz="2400" dirty="0" smtClean="0">
                          <a:latin typeface="+mn-lt"/>
                          <a:cs typeface="Times New Roman" pitchFamily="18" charset="0"/>
                        </a:rPr>
                        <a:t>Position</a:t>
                      </a:r>
                      <a:endParaRPr lang="en-US" sz="2400" dirty="0">
                        <a:latin typeface="+mn-lt"/>
                        <a:cs typeface="Times New Roman" pitchFamily="18" charset="0"/>
                      </a:endParaRPr>
                    </a:p>
                  </a:txBody>
                  <a:tcPr/>
                </a:tc>
                <a:tc>
                  <a:txBody>
                    <a:bodyPr/>
                    <a:lstStyle/>
                    <a:p>
                      <a:pPr algn="ctr"/>
                      <a:r>
                        <a:rPr lang="en-US" sz="2400" dirty="0" smtClean="0">
                          <a:latin typeface="+mn-lt"/>
                          <a:cs typeface="Times New Roman" pitchFamily="18" charset="0"/>
                        </a:rPr>
                        <a:t>Average </a:t>
                      </a:r>
                      <a:endParaRPr lang="en-US" sz="2400" dirty="0">
                        <a:latin typeface="+mn-lt"/>
                        <a:cs typeface="Times New Roman" pitchFamily="18" charset="0"/>
                      </a:endParaRPr>
                    </a:p>
                  </a:txBody>
                  <a:tcPr/>
                </a:tc>
                <a:tc>
                  <a:txBody>
                    <a:bodyPr/>
                    <a:lstStyle/>
                    <a:p>
                      <a:pPr algn="ctr"/>
                      <a:r>
                        <a:rPr lang="en-US" sz="2400" dirty="0" smtClean="0">
                          <a:latin typeface="+mn-lt"/>
                          <a:cs typeface="Times New Roman" pitchFamily="18" charset="0"/>
                        </a:rPr>
                        <a:t>Fastest</a:t>
                      </a:r>
                      <a:endParaRPr lang="en-US" sz="2400" dirty="0">
                        <a:latin typeface="+mn-lt"/>
                        <a:cs typeface="Times New Roman" pitchFamily="18" charset="0"/>
                      </a:endParaRPr>
                    </a:p>
                  </a:txBody>
                  <a:tcPr/>
                </a:tc>
                <a:tc>
                  <a:txBody>
                    <a:bodyPr/>
                    <a:lstStyle/>
                    <a:p>
                      <a:pPr algn="ctr"/>
                      <a:r>
                        <a:rPr lang="en-US" sz="2400" dirty="0" smtClean="0">
                          <a:latin typeface="+mn-lt"/>
                          <a:cs typeface="Times New Roman" pitchFamily="18" charset="0"/>
                        </a:rPr>
                        <a:t>Slowest</a:t>
                      </a:r>
                      <a:endParaRPr lang="en-US" sz="2400" dirty="0">
                        <a:latin typeface="+mn-lt"/>
                        <a:cs typeface="Times New Roman" pitchFamily="18" charset="0"/>
                      </a:endParaRPr>
                    </a:p>
                  </a:txBody>
                  <a:tcPr/>
                </a:tc>
              </a:tr>
              <a:tr h="989454">
                <a:tc>
                  <a:txBody>
                    <a:bodyPr/>
                    <a:lstStyle/>
                    <a:p>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1.34</a:t>
                      </a:r>
                    </a:p>
                  </a:txBody>
                  <a:tcPr>
                    <a:noFill/>
                  </a:tcPr>
                </a:tc>
                <a:tc>
                  <a:txBody>
                    <a:bodyPr/>
                    <a:lstStyle/>
                    <a:p>
                      <a:pPr algn="ctr"/>
                      <a:r>
                        <a:rPr lang="en-US" sz="2400" dirty="0" smtClean="0">
                          <a:latin typeface="+mn-lt"/>
                          <a:cs typeface="Times New Roman" pitchFamily="18" charset="0"/>
                        </a:rPr>
                        <a:t>1.14</a:t>
                      </a:r>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1.97</a:t>
                      </a:r>
                      <a:endParaRPr lang="en-US" sz="2400" dirty="0">
                        <a:latin typeface="+mn-lt"/>
                        <a:cs typeface="Times New Roman" pitchFamily="18" charset="0"/>
                      </a:endParaRPr>
                    </a:p>
                  </a:txBody>
                  <a:tcPr>
                    <a:noFill/>
                  </a:tcPr>
                </a:tc>
              </a:tr>
              <a:tr h="1008112">
                <a:tc>
                  <a:txBody>
                    <a:bodyPr/>
                    <a:lstStyle/>
                    <a:p>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1.35</a:t>
                      </a:r>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1.02</a:t>
                      </a:r>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2.16</a:t>
                      </a:r>
                      <a:endParaRPr lang="en-US" sz="2400" dirty="0">
                        <a:latin typeface="+mn-lt"/>
                        <a:cs typeface="Times New Roman" pitchFamily="18" charset="0"/>
                      </a:endParaRPr>
                    </a:p>
                  </a:txBody>
                  <a:tcPr>
                    <a:noFill/>
                  </a:tcPr>
                </a:tc>
              </a:tr>
              <a:tr h="1440160">
                <a:tc>
                  <a:txBody>
                    <a:bodyPr/>
                    <a:lstStyle/>
                    <a:p>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1.30</a:t>
                      </a:r>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0.90</a:t>
                      </a:r>
                      <a:endParaRPr lang="en-US" sz="2400" dirty="0">
                        <a:latin typeface="+mn-lt"/>
                        <a:cs typeface="Times New Roman" pitchFamily="18" charset="0"/>
                      </a:endParaRPr>
                    </a:p>
                  </a:txBody>
                  <a:tcPr>
                    <a:noFill/>
                  </a:tcPr>
                </a:tc>
                <a:tc>
                  <a:txBody>
                    <a:bodyPr/>
                    <a:lstStyle/>
                    <a:p>
                      <a:pPr algn="ctr"/>
                      <a:r>
                        <a:rPr lang="en-US" sz="2400" dirty="0" smtClean="0">
                          <a:latin typeface="+mn-lt"/>
                          <a:cs typeface="Times New Roman" pitchFamily="18" charset="0"/>
                        </a:rPr>
                        <a:t>1.77</a:t>
                      </a:r>
                      <a:endParaRPr lang="en-US" sz="2400" dirty="0">
                        <a:latin typeface="+mn-lt"/>
                        <a:cs typeface="Times New Roman" pitchFamily="18" charset="0"/>
                      </a:endParaRPr>
                    </a:p>
                  </a:txBody>
                  <a:tcPr>
                    <a:noFill/>
                  </a:tcPr>
                </a:tc>
              </a:tr>
            </a:tbl>
          </a:graphicData>
        </a:graphic>
      </p:graphicFrame>
      <p:sp>
        <p:nvSpPr>
          <p:cNvPr id="2" name="TextBox 1"/>
          <p:cNvSpPr txBox="1"/>
          <p:nvPr/>
        </p:nvSpPr>
        <p:spPr>
          <a:xfrm>
            <a:off x="539552" y="5949280"/>
            <a:ext cx="8136904" cy="830997"/>
          </a:xfrm>
          <a:prstGeom prst="rect">
            <a:avLst/>
          </a:prstGeom>
          <a:noFill/>
        </p:spPr>
        <p:txBody>
          <a:bodyPr wrap="square" rtlCol="0">
            <a:spAutoFit/>
          </a:bodyPr>
          <a:lstStyle/>
          <a:p>
            <a:r>
              <a:rPr lang="en-US" sz="2400" dirty="0" smtClean="0"/>
              <a:t>0.19 sec. must be subtracted for sound processing. Only movement time should be considered in a real life encounter.. </a:t>
            </a: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040" y="2532888"/>
            <a:ext cx="865632" cy="896112"/>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40" y="3445902"/>
            <a:ext cx="1005840" cy="908304"/>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4232" y="4486958"/>
            <a:ext cx="885440" cy="1102282"/>
          </a:xfrm>
          <a:prstGeom prst="rect">
            <a:avLst/>
          </a:prstGeom>
        </p:spPr>
      </p:pic>
    </p:spTree>
    <p:extLst>
      <p:ext uri="{BB962C8B-B14F-4D97-AF65-F5344CB8AC3E}">
        <p14:creationId xmlns:p14="http://schemas.microsoft.com/office/powerpoint/2010/main" val="3207573415"/>
      </p:ext>
    </p:extLst>
  </p:cSld>
  <p:clrMapOvr>
    <a:masterClrMapping/>
  </p:clrMapOvr>
  <p:transition>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200" b="1" dirty="0" smtClean="0">
                <a:cs typeface="Times New Roman" pitchFamily="18" charset="0"/>
              </a:rPr>
              <a:t>Lessons Learned</a:t>
            </a:r>
            <a:endParaRPr lang="en-US" sz="3200" b="1" dirty="0"/>
          </a:p>
        </p:txBody>
      </p:sp>
      <p:sp>
        <p:nvSpPr>
          <p:cNvPr id="6" name="Rectangle 5"/>
          <p:cNvSpPr/>
          <p:nvPr/>
        </p:nvSpPr>
        <p:spPr>
          <a:xfrm>
            <a:off x="683568" y="1896045"/>
            <a:ext cx="8064896" cy="2246769"/>
          </a:xfrm>
          <a:prstGeom prst="rect">
            <a:avLst/>
          </a:prstGeom>
        </p:spPr>
        <p:txBody>
          <a:bodyPr wrap="square">
            <a:spAutoFit/>
          </a:bodyPr>
          <a:lstStyle/>
          <a:p>
            <a:r>
              <a:rPr lang="en-US" sz="2800" dirty="0" smtClean="0"/>
              <a:t>"</a:t>
            </a:r>
            <a:r>
              <a:rPr lang="en-US" sz="2800" dirty="0"/>
              <a:t>The test subjects always placed one or both hands down on the curb as a means of using their upper body to push forward. So stay alert for placement of the hands flat on the curb close to the hips as a possible pre-attack cue</a:t>
            </a:r>
            <a:r>
              <a:rPr lang="en-US" sz="2800" dirty="0" smtClean="0"/>
              <a:t>."</a:t>
            </a:r>
            <a:endParaRPr lang="en-US" sz="2800" dirty="0"/>
          </a:p>
        </p:txBody>
      </p:sp>
      <p:sp>
        <p:nvSpPr>
          <p:cNvPr id="4" name="TextBox 3"/>
          <p:cNvSpPr txBox="1"/>
          <p:nvPr/>
        </p:nvSpPr>
        <p:spPr>
          <a:xfrm>
            <a:off x="395536" y="6021288"/>
            <a:ext cx="6552728" cy="646331"/>
          </a:xfrm>
          <a:prstGeom prst="rect">
            <a:avLst/>
          </a:prstGeom>
          <a:noFill/>
        </p:spPr>
        <p:txBody>
          <a:bodyPr wrap="square" rtlCol="0">
            <a:spAutoFit/>
          </a:bodyPr>
          <a:lstStyle/>
          <a:p>
            <a:r>
              <a:rPr lang="en-US" dirty="0" smtClean="0"/>
              <a:t>Duane Wolf: LE Instructor, </a:t>
            </a:r>
            <a:r>
              <a:rPr lang="en-US" dirty="0"/>
              <a:t>Alexandria (MN) Technical and Community College</a:t>
            </a:r>
            <a:r>
              <a:rPr lang="en-US" dirty="0" smtClean="0"/>
              <a:t> </a:t>
            </a:r>
            <a:endParaRPr lang="en-US" dirty="0"/>
          </a:p>
        </p:txBody>
      </p:sp>
    </p:spTree>
    <p:extLst>
      <p:ext uri="{BB962C8B-B14F-4D97-AF65-F5344CB8AC3E}">
        <p14:creationId xmlns:p14="http://schemas.microsoft.com/office/powerpoint/2010/main" val="1730522115"/>
      </p:ext>
    </p:extLst>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200" b="1" dirty="0" smtClean="0">
                <a:cs typeface="Times New Roman" pitchFamily="18" charset="0"/>
              </a:rPr>
              <a:t>Lessons Learned</a:t>
            </a:r>
            <a:endParaRPr lang="en-US" sz="3200" b="1" dirty="0"/>
          </a:p>
        </p:txBody>
      </p:sp>
      <p:sp>
        <p:nvSpPr>
          <p:cNvPr id="6" name="Rectangle 5"/>
          <p:cNvSpPr/>
          <p:nvPr/>
        </p:nvSpPr>
        <p:spPr>
          <a:xfrm>
            <a:off x="323528" y="1844824"/>
            <a:ext cx="8352928" cy="1815882"/>
          </a:xfrm>
          <a:prstGeom prst="rect">
            <a:avLst/>
          </a:prstGeom>
        </p:spPr>
        <p:txBody>
          <a:bodyPr wrap="square">
            <a:spAutoFit/>
          </a:bodyPr>
          <a:lstStyle/>
          <a:p>
            <a:r>
              <a:rPr lang="en-US" sz="2800" dirty="0" smtClean="0"/>
              <a:t>"</a:t>
            </a:r>
            <a:r>
              <a:rPr lang="en-US" sz="2800" dirty="0"/>
              <a:t>If the officer is distracted when an attack is launched, a suspect who starts from any of these positions will very likely be able to reach his target before the officer can effectively react to stop him or to </a:t>
            </a:r>
            <a:r>
              <a:rPr lang="en-US" sz="2800" dirty="0" smtClean="0"/>
              <a:t>escape</a:t>
            </a:r>
            <a:r>
              <a:rPr lang="en-US" sz="2800" dirty="0"/>
              <a:t>.</a:t>
            </a:r>
            <a:r>
              <a:rPr lang="en-US" sz="2800" dirty="0" smtClean="0"/>
              <a:t>" </a:t>
            </a:r>
            <a:endParaRPr lang="en-US" sz="2800" dirty="0"/>
          </a:p>
        </p:txBody>
      </p:sp>
      <p:sp>
        <p:nvSpPr>
          <p:cNvPr id="4" name="TextBox 3"/>
          <p:cNvSpPr txBox="1"/>
          <p:nvPr/>
        </p:nvSpPr>
        <p:spPr>
          <a:xfrm>
            <a:off x="395536" y="6021288"/>
            <a:ext cx="6552728" cy="646331"/>
          </a:xfrm>
          <a:prstGeom prst="rect">
            <a:avLst/>
          </a:prstGeom>
          <a:noFill/>
        </p:spPr>
        <p:txBody>
          <a:bodyPr wrap="square" rtlCol="0">
            <a:spAutoFit/>
          </a:bodyPr>
          <a:lstStyle/>
          <a:p>
            <a:r>
              <a:rPr lang="en-US" dirty="0" smtClean="0"/>
              <a:t>Duane Wolf: LE Instructor, </a:t>
            </a:r>
            <a:r>
              <a:rPr lang="en-US" dirty="0"/>
              <a:t>Alexandria (MN) Technical and Community College</a:t>
            </a:r>
            <a:r>
              <a:rPr lang="en-US" dirty="0" smtClean="0"/>
              <a:t> </a:t>
            </a:r>
            <a:endParaRPr lang="en-US" dirty="0"/>
          </a:p>
        </p:txBody>
      </p:sp>
    </p:spTree>
    <p:extLst>
      <p:ext uri="{BB962C8B-B14F-4D97-AF65-F5344CB8AC3E}">
        <p14:creationId xmlns:p14="http://schemas.microsoft.com/office/powerpoint/2010/main" val="3385095716"/>
      </p:ext>
    </p:extLst>
  </p:cSld>
  <p:clrMapOvr>
    <a:masterClrMapping/>
  </p:clrMapOvr>
  <p:transition>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200" b="1" dirty="0" smtClean="0">
                <a:cs typeface="Times New Roman" pitchFamily="18" charset="0"/>
              </a:rPr>
              <a:t>Lessons Learned</a:t>
            </a:r>
            <a:endParaRPr lang="en-US" sz="3200" b="1" dirty="0"/>
          </a:p>
        </p:txBody>
      </p:sp>
      <p:sp>
        <p:nvSpPr>
          <p:cNvPr id="6" name="Rectangle 5"/>
          <p:cNvSpPr/>
          <p:nvPr/>
        </p:nvSpPr>
        <p:spPr>
          <a:xfrm>
            <a:off x="323528" y="1268760"/>
            <a:ext cx="8352928" cy="3970318"/>
          </a:xfrm>
          <a:prstGeom prst="rect">
            <a:avLst/>
          </a:prstGeom>
        </p:spPr>
        <p:txBody>
          <a:bodyPr wrap="square">
            <a:spAutoFit/>
          </a:bodyPr>
          <a:lstStyle/>
          <a:p>
            <a:r>
              <a:rPr lang="en-US" sz="2800" dirty="0" smtClean="0"/>
              <a:t>"</a:t>
            </a:r>
            <a:r>
              <a:rPr lang="en-US" sz="2800" dirty="0"/>
              <a:t>What matters is not what seating position is used but the distance between you and the suspect. Your reactionary gap needs to be figured from where his feet are, not from his upper body." Wolfe recommends keeping a space of five to seven feet or more from a seated subject's feet, and standing at an angle to him rather than straight-on to further add time to his effort to reach you. "If you have to approach a seated suspect, try to do so from the rear</a:t>
            </a:r>
            <a:r>
              <a:rPr lang="en-US" sz="2800" dirty="0" smtClean="0"/>
              <a:t>."</a:t>
            </a:r>
            <a:endParaRPr lang="en-US" sz="2800" dirty="0"/>
          </a:p>
        </p:txBody>
      </p:sp>
      <p:sp>
        <p:nvSpPr>
          <p:cNvPr id="2" name="TextBox 1"/>
          <p:cNvSpPr txBox="1"/>
          <p:nvPr/>
        </p:nvSpPr>
        <p:spPr>
          <a:xfrm>
            <a:off x="395536" y="6021288"/>
            <a:ext cx="6552728" cy="646331"/>
          </a:xfrm>
          <a:prstGeom prst="rect">
            <a:avLst/>
          </a:prstGeom>
          <a:noFill/>
        </p:spPr>
        <p:txBody>
          <a:bodyPr wrap="square" rtlCol="0">
            <a:spAutoFit/>
          </a:bodyPr>
          <a:lstStyle/>
          <a:p>
            <a:r>
              <a:rPr lang="en-US" dirty="0" smtClean="0"/>
              <a:t>Duane Wolf: LE Instructor, </a:t>
            </a:r>
            <a:r>
              <a:rPr lang="en-US" dirty="0"/>
              <a:t>Alexandria (MN) Technical and Community College</a:t>
            </a:r>
            <a:r>
              <a:rPr lang="en-US" dirty="0" smtClean="0"/>
              <a:t> </a:t>
            </a:r>
            <a:endParaRPr lang="en-US" dirty="0"/>
          </a:p>
        </p:txBody>
      </p:sp>
    </p:spTree>
    <p:extLst>
      <p:ext uri="{BB962C8B-B14F-4D97-AF65-F5344CB8AC3E}">
        <p14:creationId xmlns:p14="http://schemas.microsoft.com/office/powerpoint/2010/main" val="1496489747"/>
      </p:ext>
    </p:extLst>
  </p:cSld>
  <p:clrMapOvr>
    <a:masterClrMapping/>
  </p:clrMapOvr>
  <p:transition>
    <p:push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200" b="1" dirty="0" smtClean="0">
                <a:cs typeface="Times New Roman" pitchFamily="18" charset="0"/>
              </a:rPr>
              <a:t>Lessons Learned</a:t>
            </a:r>
            <a:endParaRPr lang="en-US" sz="3200" b="1" dirty="0"/>
          </a:p>
        </p:txBody>
      </p:sp>
      <p:sp>
        <p:nvSpPr>
          <p:cNvPr id="6" name="Rectangle 5"/>
          <p:cNvSpPr/>
          <p:nvPr/>
        </p:nvSpPr>
        <p:spPr>
          <a:xfrm>
            <a:off x="323528" y="1268760"/>
            <a:ext cx="8352928" cy="2246769"/>
          </a:xfrm>
          <a:prstGeom prst="rect">
            <a:avLst/>
          </a:prstGeom>
        </p:spPr>
        <p:txBody>
          <a:bodyPr wrap="square">
            <a:spAutoFit/>
          </a:bodyPr>
          <a:lstStyle/>
          <a:p>
            <a:r>
              <a:rPr lang="en-US" sz="2800" dirty="0" smtClean="0"/>
              <a:t>"</a:t>
            </a:r>
            <a:r>
              <a:rPr lang="en-US" sz="2800" dirty="0"/>
              <a:t>The times established by the study are </a:t>
            </a:r>
            <a:r>
              <a:rPr lang="en-US" sz="2800" dirty="0" smtClean="0"/>
              <a:t>averages, some </a:t>
            </a:r>
            <a:r>
              <a:rPr lang="en-US" sz="2800" dirty="0"/>
              <a:t>people are faster, some are slower. On the street, you never know where your suspect will be on the </a:t>
            </a:r>
            <a:r>
              <a:rPr lang="en-US" sz="2800" dirty="0" smtClean="0"/>
              <a:t>scale and </a:t>
            </a:r>
            <a:r>
              <a:rPr lang="en-US" sz="2800" dirty="0"/>
              <a:t>you may not know whether your reaction time will be better than the average officer's--or worse."</a:t>
            </a:r>
          </a:p>
        </p:txBody>
      </p:sp>
      <p:sp>
        <p:nvSpPr>
          <p:cNvPr id="4" name="TextBox 3"/>
          <p:cNvSpPr txBox="1"/>
          <p:nvPr/>
        </p:nvSpPr>
        <p:spPr>
          <a:xfrm>
            <a:off x="395536" y="6021288"/>
            <a:ext cx="6552728" cy="646331"/>
          </a:xfrm>
          <a:prstGeom prst="rect">
            <a:avLst/>
          </a:prstGeom>
          <a:noFill/>
        </p:spPr>
        <p:txBody>
          <a:bodyPr wrap="square" rtlCol="0">
            <a:spAutoFit/>
          </a:bodyPr>
          <a:lstStyle/>
          <a:p>
            <a:r>
              <a:rPr lang="en-US" dirty="0" smtClean="0"/>
              <a:t>Duane Wolf: LE Instructor, </a:t>
            </a:r>
            <a:r>
              <a:rPr lang="en-US" dirty="0"/>
              <a:t>Alexandria (MN) Technical and Community College</a:t>
            </a:r>
            <a:r>
              <a:rPr lang="en-US" dirty="0" smtClean="0"/>
              <a:t> </a:t>
            </a:r>
            <a:endParaRPr lang="en-US" dirty="0"/>
          </a:p>
        </p:txBody>
      </p:sp>
    </p:spTree>
    <p:extLst>
      <p:ext uri="{BB962C8B-B14F-4D97-AF65-F5344CB8AC3E}">
        <p14:creationId xmlns:p14="http://schemas.microsoft.com/office/powerpoint/2010/main" val="2493843109"/>
      </p:ext>
    </p:extLst>
  </p:cSld>
  <p:clrMapOvr>
    <a:masterClrMapping/>
  </p:clrMapOvr>
  <p:transition>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3200" b="1" dirty="0" smtClean="0">
                <a:cs typeface="Times New Roman" pitchFamily="18" charset="0"/>
              </a:rPr>
              <a:t>Biggest Surprise</a:t>
            </a:r>
            <a:endParaRPr lang="en-US" sz="3200" b="1" dirty="0"/>
          </a:p>
        </p:txBody>
      </p:sp>
      <p:sp>
        <p:nvSpPr>
          <p:cNvPr id="6" name="Rectangle 5"/>
          <p:cNvSpPr/>
          <p:nvPr/>
        </p:nvSpPr>
        <p:spPr>
          <a:xfrm>
            <a:off x="323528" y="1268760"/>
            <a:ext cx="8352928" cy="4832092"/>
          </a:xfrm>
          <a:prstGeom prst="rect">
            <a:avLst/>
          </a:prstGeom>
        </p:spPr>
        <p:txBody>
          <a:bodyPr wrap="square">
            <a:spAutoFit/>
          </a:bodyPr>
          <a:lstStyle/>
          <a:p>
            <a:r>
              <a:rPr lang="en-US" sz="2800" dirty="0" smtClean="0"/>
              <a:t>Wolf says the </a:t>
            </a:r>
            <a:r>
              <a:rPr lang="en-US" sz="2800" dirty="0"/>
              <a:t>"biggest surprise," however, was the manner in which the test subjects moved. "I assumed everyone would rise to their feet, at least in a crouch, then go for the timer pad</a:t>
            </a:r>
            <a:r>
              <a:rPr lang="en-US" sz="2800" dirty="0" smtClean="0"/>
              <a:t>, but </a:t>
            </a:r>
            <a:r>
              <a:rPr lang="en-US" sz="2800" dirty="0"/>
              <a:t>many just "threw their upper body forward, tucked their feet in, and lunged, with one or both knees staying on the ground or close to it. Those who stayed on </a:t>
            </a:r>
            <a:r>
              <a:rPr lang="en-US" sz="2800" i="1" dirty="0"/>
              <a:t>both</a:t>
            </a:r>
            <a:r>
              <a:rPr lang="en-US" sz="2800" dirty="0"/>
              <a:t> knees generally had the fastest times</a:t>
            </a:r>
            <a:r>
              <a:rPr lang="en-US" sz="2800" dirty="0" smtClean="0"/>
              <a:t>. Especially </a:t>
            </a:r>
            <a:r>
              <a:rPr lang="en-US" sz="2800" dirty="0"/>
              <a:t>with a suspect who's knowledgeable in mixed martial arts, </a:t>
            </a:r>
            <a:r>
              <a:rPr lang="en-US" sz="2800" dirty="0" smtClean="0"/>
              <a:t>coming </a:t>
            </a:r>
            <a:r>
              <a:rPr lang="en-US" sz="2800" dirty="0"/>
              <a:t>in low like that, taking out an officer's legs between knee and groin level, is very difficult to defend </a:t>
            </a:r>
            <a:r>
              <a:rPr lang="en-US" sz="2800" dirty="0" smtClean="0"/>
              <a:t>against</a:t>
            </a:r>
            <a:r>
              <a:rPr lang="en-US" sz="2800" dirty="0"/>
              <a:t>.</a:t>
            </a:r>
            <a:r>
              <a:rPr lang="en-US" sz="2800" dirty="0" smtClean="0"/>
              <a:t>"</a:t>
            </a:r>
            <a:endParaRPr lang="en-US" sz="2800" dirty="0"/>
          </a:p>
        </p:txBody>
      </p:sp>
      <p:sp>
        <p:nvSpPr>
          <p:cNvPr id="4" name="TextBox 3"/>
          <p:cNvSpPr txBox="1"/>
          <p:nvPr/>
        </p:nvSpPr>
        <p:spPr>
          <a:xfrm>
            <a:off x="395536" y="6021288"/>
            <a:ext cx="6552728" cy="646331"/>
          </a:xfrm>
          <a:prstGeom prst="rect">
            <a:avLst/>
          </a:prstGeom>
          <a:noFill/>
        </p:spPr>
        <p:txBody>
          <a:bodyPr wrap="square" rtlCol="0">
            <a:spAutoFit/>
          </a:bodyPr>
          <a:lstStyle/>
          <a:p>
            <a:r>
              <a:rPr lang="en-US" dirty="0" smtClean="0"/>
              <a:t>Duane Wolf: LE Instructor, </a:t>
            </a:r>
            <a:r>
              <a:rPr lang="en-US" dirty="0"/>
              <a:t>Alexandria (MN) Technical and Community College</a:t>
            </a:r>
            <a:r>
              <a:rPr lang="en-US" dirty="0" smtClean="0"/>
              <a:t> </a:t>
            </a:r>
            <a:endParaRPr lang="en-US" dirty="0"/>
          </a:p>
        </p:txBody>
      </p:sp>
    </p:spTree>
    <p:extLst>
      <p:ext uri="{BB962C8B-B14F-4D97-AF65-F5344CB8AC3E}">
        <p14:creationId xmlns:p14="http://schemas.microsoft.com/office/powerpoint/2010/main" val="2067361231"/>
      </p:ext>
    </p:extLst>
  </p:cSld>
  <p:clrMapOvr>
    <a:masterClrMapping/>
  </p:clrMapOvr>
  <p:transition>
    <p:push dir="r"/>
  </p:transition>
  <p:timing>
    <p:tnLst>
      <p:par>
        <p:cTn id="1" dur="indefinite" restart="never" nodeType="tmRoot"/>
      </p:par>
    </p:tnLst>
  </p:timing>
</p:sld>
</file>

<file path=ppt/theme/theme1.xml><?xml version="1.0" encoding="utf-8"?>
<a:theme xmlns:a="http://schemas.openxmlformats.org/drawingml/2006/main" name="Template without logo">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without logo</Template>
  <TotalTime>886</TotalTime>
  <Words>676</Words>
  <Application>Microsoft Office PowerPoint</Application>
  <PresentationFormat>On-screen Show (4:3)</PresentationFormat>
  <Paragraphs>60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Template without logo</vt:lpstr>
      <vt:lpstr>Duane Wolf Attack Simulation Study</vt:lpstr>
      <vt:lpstr>Attack Simulation Design</vt:lpstr>
      <vt:lpstr>Duane Wolf – Attack Simulation</vt:lpstr>
      <vt:lpstr>Duane Wolf – Attack Simulation Time in seconds</vt:lpstr>
      <vt:lpstr>Lessons Learned</vt:lpstr>
      <vt:lpstr>Lessons Learned</vt:lpstr>
      <vt:lpstr>Lessons Learned</vt:lpstr>
      <vt:lpstr>Lessons Learned</vt:lpstr>
      <vt:lpstr>Biggest Surprise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Factors:  Threat &amp; Error Management</dc:title>
  <dc:creator>Craig XPS</dc:creator>
  <cp:lastModifiedBy>Craig XPS</cp:lastModifiedBy>
  <cp:revision>70</cp:revision>
  <dcterms:created xsi:type="dcterms:W3CDTF">2013-02-18T12:00:47Z</dcterms:created>
  <dcterms:modified xsi:type="dcterms:W3CDTF">2014-11-15T22:32:27Z</dcterms:modified>
</cp:coreProperties>
</file>